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30" r:id="rId1"/>
  </p:sldMasterIdLst>
  <p:sldIdLst>
    <p:sldId id="257" r:id="rId2"/>
    <p:sldId id="258" r:id="rId3"/>
    <p:sldId id="256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28020"/>
    <p:restoredTop sz="90000"/>
  </p:normalViewPr>
  <p:slideViewPr>
    <p:cSldViewPr snapToObjects="1">
      <p:cViewPr varScale="1">
        <p:scale>
          <a:sx n="100" d="100"/>
          <a:sy n="100" d="100"/>
        </p:scale>
        <p:origin x="102" y="336"/>
      </p:cViewPr>
      <p:guideLst>
        <p:guide orient="horz" pos="2157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10" cy="7201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presProps" Target="presProps.xml"  /><Relationship Id="rId2" Type="http://schemas.openxmlformats.org/officeDocument/2006/relationships/slide" Target="slides/slide1.xml"  /><Relationship Id="rId20" Type="http://schemas.openxmlformats.org/officeDocument/2006/relationships/viewProps" Target="viewProps.xml"  /><Relationship Id="rId21" Type="http://schemas.openxmlformats.org/officeDocument/2006/relationships/theme" Target="theme/theme1.xml"  /><Relationship Id="rId22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29029" y="0"/>
            <a:ext cx="12221029" cy="6943724"/>
            <a:chOff x="-21772" y="0"/>
            <a:chExt cx="9165772" cy="6943724"/>
          </a:xfrm>
        </p:grpSpPr>
        <p:sp>
          <p:nvSpPr>
            <p:cNvPr id="8" name="자유형 7"/>
            <p:cNvSpPr>
              <a:spLocks noEditPoints="1"/>
            </p:cNvSpPr>
            <p:nvPr/>
          </p:nvSpPr>
          <p:spPr>
            <a:xfrm>
              <a:off x="2514600" y="2133600"/>
              <a:ext cx="6629400" cy="4724400"/>
            </a:xfrm>
            <a:custGeom>
              <a:avLst/>
              <a:gdLst/>
              <a:ahLst/>
              <a:cxnLst>
                <a:cxn ang="0">
                  <a:pos x="0" y="3946"/>
                </a:cxn>
                <a:cxn ang="0">
                  <a:pos x="56" y="3948"/>
                </a:cxn>
                <a:cxn ang="0">
                  <a:pos x="126" y="3946"/>
                </a:cxn>
                <a:cxn ang="0">
                  <a:pos x="4656" y="0"/>
                </a:cxn>
                <a:cxn ang="0">
                  <a:pos x="4582" y="334"/>
                </a:cxn>
                <a:cxn ang="0">
                  <a:pos x="4496" y="648"/>
                </a:cxn>
                <a:cxn ang="0">
                  <a:pos x="4396" y="942"/>
                </a:cxn>
                <a:cxn ang="0">
                  <a:pos x="4286" y="1220"/>
                </a:cxn>
                <a:cxn ang="0">
                  <a:pos x="4164" y="1480"/>
                </a:cxn>
                <a:cxn ang="0">
                  <a:pos x="4034" y="1722"/>
                </a:cxn>
                <a:cxn ang="0">
                  <a:pos x="3894" y="1948"/>
                </a:cxn>
                <a:cxn ang="0">
                  <a:pos x="3744" y="2158"/>
                </a:cxn>
                <a:cxn ang="0">
                  <a:pos x="3590" y="2354"/>
                </a:cxn>
                <a:cxn ang="0">
                  <a:pos x="3428" y="2534"/>
                </a:cxn>
                <a:cxn ang="0">
                  <a:pos x="3260" y="2700"/>
                </a:cxn>
                <a:cxn ang="0">
                  <a:pos x="3090" y="2852"/>
                </a:cxn>
                <a:cxn ang="0">
                  <a:pos x="2914" y="2992"/>
                </a:cxn>
                <a:cxn ang="0">
                  <a:pos x="2738" y="3120"/>
                </a:cxn>
                <a:cxn ang="0">
                  <a:pos x="2558" y="3236"/>
                </a:cxn>
                <a:cxn ang="0">
                  <a:pos x="2378" y="3340"/>
                </a:cxn>
                <a:cxn ang="0">
                  <a:pos x="2198" y="3432"/>
                </a:cxn>
                <a:cxn ang="0">
                  <a:pos x="2020" y="3516"/>
                </a:cxn>
                <a:cxn ang="0">
                  <a:pos x="1842" y="3590"/>
                </a:cxn>
                <a:cxn ang="0">
                  <a:pos x="1668" y="3656"/>
                </a:cxn>
                <a:cxn ang="0">
                  <a:pos x="1498" y="3712"/>
                </a:cxn>
                <a:cxn ang="0">
                  <a:pos x="1332" y="3760"/>
                </a:cxn>
                <a:cxn ang="0">
                  <a:pos x="1172" y="3802"/>
                </a:cxn>
                <a:cxn ang="0">
                  <a:pos x="1018" y="3838"/>
                </a:cxn>
                <a:cxn ang="0">
                  <a:pos x="734" y="3890"/>
                </a:cxn>
                <a:cxn ang="0">
                  <a:pos x="486" y="3922"/>
                </a:cxn>
                <a:cxn ang="0">
                  <a:pos x="280" y="3940"/>
                </a:cxn>
                <a:cxn ang="0">
                  <a:pos x="126" y="3946"/>
                </a:cxn>
                <a:cxn ang="0">
                  <a:pos x="4656" y="0"/>
                </a:cxn>
              </a:cxnLst>
              <a:rect l="0" t="0" r="r" b="b"/>
              <a:pathLst>
                <a:path w="4656" h="3948">
                  <a:moveTo>
                    <a:pt x="126" y="3946"/>
                  </a:moveTo>
                  <a:lnTo>
                    <a:pt x="0" y="3946"/>
                  </a:lnTo>
                  <a:lnTo>
                    <a:pt x="0" y="3946"/>
                  </a:lnTo>
                  <a:lnTo>
                    <a:pt x="56" y="3948"/>
                  </a:lnTo>
                  <a:lnTo>
                    <a:pt x="56" y="3948"/>
                  </a:lnTo>
                  <a:lnTo>
                    <a:pt x="126" y="3946"/>
                  </a:lnTo>
                  <a:moveTo>
                    <a:pt x="4656" y="0"/>
                  </a:moveTo>
                  <a:lnTo>
                    <a:pt x="4656" y="0"/>
                  </a:lnTo>
                  <a:lnTo>
                    <a:pt x="4620" y="170"/>
                  </a:lnTo>
                  <a:lnTo>
                    <a:pt x="4582" y="334"/>
                  </a:lnTo>
                  <a:lnTo>
                    <a:pt x="4540" y="494"/>
                  </a:lnTo>
                  <a:lnTo>
                    <a:pt x="4496" y="648"/>
                  </a:lnTo>
                  <a:lnTo>
                    <a:pt x="4448" y="798"/>
                  </a:lnTo>
                  <a:lnTo>
                    <a:pt x="4396" y="942"/>
                  </a:lnTo>
                  <a:lnTo>
                    <a:pt x="4342" y="1084"/>
                  </a:lnTo>
                  <a:lnTo>
                    <a:pt x="4286" y="1220"/>
                  </a:lnTo>
                  <a:lnTo>
                    <a:pt x="4226" y="1352"/>
                  </a:lnTo>
                  <a:lnTo>
                    <a:pt x="4164" y="1480"/>
                  </a:lnTo>
                  <a:lnTo>
                    <a:pt x="4100" y="1602"/>
                  </a:lnTo>
                  <a:lnTo>
                    <a:pt x="4034" y="1722"/>
                  </a:lnTo>
                  <a:lnTo>
                    <a:pt x="3964" y="1836"/>
                  </a:lnTo>
                  <a:lnTo>
                    <a:pt x="3894" y="1948"/>
                  </a:lnTo>
                  <a:lnTo>
                    <a:pt x="3820" y="2056"/>
                  </a:lnTo>
                  <a:lnTo>
                    <a:pt x="3744" y="2158"/>
                  </a:lnTo>
                  <a:lnTo>
                    <a:pt x="3668" y="2258"/>
                  </a:lnTo>
                  <a:lnTo>
                    <a:pt x="3590" y="2354"/>
                  </a:lnTo>
                  <a:lnTo>
                    <a:pt x="3510" y="2446"/>
                  </a:lnTo>
                  <a:lnTo>
                    <a:pt x="3428" y="2534"/>
                  </a:lnTo>
                  <a:lnTo>
                    <a:pt x="3344" y="2618"/>
                  </a:lnTo>
                  <a:lnTo>
                    <a:pt x="3260" y="2700"/>
                  </a:lnTo>
                  <a:lnTo>
                    <a:pt x="3176" y="2778"/>
                  </a:lnTo>
                  <a:lnTo>
                    <a:pt x="3090" y="2852"/>
                  </a:lnTo>
                  <a:lnTo>
                    <a:pt x="3002" y="2924"/>
                  </a:lnTo>
                  <a:lnTo>
                    <a:pt x="2914" y="2992"/>
                  </a:lnTo>
                  <a:lnTo>
                    <a:pt x="2826" y="3058"/>
                  </a:lnTo>
                  <a:lnTo>
                    <a:pt x="2738" y="3120"/>
                  </a:lnTo>
                  <a:lnTo>
                    <a:pt x="2648" y="3178"/>
                  </a:lnTo>
                  <a:lnTo>
                    <a:pt x="2558" y="3236"/>
                  </a:lnTo>
                  <a:lnTo>
                    <a:pt x="2468" y="3288"/>
                  </a:lnTo>
                  <a:lnTo>
                    <a:pt x="2378" y="3340"/>
                  </a:lnTo>
                  <a:lnTo>
                    <a:pt x="2288" y="3388"/>
                  </a:lnTo>
                  <a:lnTo>
                    <a:pt x="2198" y="3432"/>
                  </a:lnTo>
                  <a:lnTo>
                    <a:pt x="2108" y="3476"/>
                  </a:lnTo>
                  <a:lnTo>
                    <a:pt x="2020" y="3516"/>
                  </a:lnTo>
                  <a:lnTo>
                    <a:pt x="1930" y="3554"/>
                  </a:lnTo>
                  <a:lnTo>
                    <a:pt x="1842" y="3590"/>
                  </a:lnTo>
                  <a:lnTo>
                    <a:pt x="1756" y="3624"/>
                  </a:lnTo>
                  <a:lnTo>
                    <a:pt x="1668" y="3656"/>
                  </a:lnTo>
                  <a:lnTo>
                    <a:pt x="1582" y="3684"/>
                  </a:lnTo>
                  <a:lnTo>
                    <a:pt x="1498" y="3712"/>
                  </a:lnTo>
                  <a:lnTo>
                    <a:pt x="1414" y="3738"/>
                  </a:lnTo>
                  <a:lnTo>
                    <a:pt x="1332" y="3760"/>
                  </a:lnTo>
                  <a:lnTo>
                    <a:pt x="1252" y="3782"/>
                  </a:lnTo>
                  <a:lnTo>
                    <a:pt x="1172" y="3802"/>
                  </a:lnTo>
                  <a:lnTo>
                    <a:pt x="1094" y="3820"/>
                  </a:lnTo>
                  <a:lnTo>
                    <a:pt x="1018" y="3838"/>
                  </a:lnTo>
                  <a:lnTo>
                    <a:pt x="872" y="3866"/>
                  </a:lnTo>
                  <a:lnTo>
                    <a:pt x="734" y="3890"/>
                  </a:lnTo>
                  <a:lnTo>
                    <a:pt x="604" y="3908"/>
                  </a:lnTo>
                  <a:lnTo>
                    <a:pt x="486" y="3922"/>
                  </a:lnTo>
                  <a:lnTo>
                    <a:pt x="378" y="3932"/>
                  </a:lnTo>
                  <a:lnTo>
                    <a:pt x="280" y="3940"/>
                  </a:lnTo>
                  <a:lnTo>
                    <a:pt x="196" y="3944"/>
                  </a:lnTo>
                  <a:lnTo>
                    <a:pt x="126" y="3946"/>
                  </a:lnTo>
                  <a:lnTo>
                    <a:pt x="4656" y="3940"/>
                  </a:lnTo>
                  <a:lnTo>
                    <a:pt x="4656" y="0"/>
                  </a:lnTo>
                </a:path>
              </a:pathLst>
            </a:custGeom>
            <a:solidFill>
              <a:schemeClr val="accent1">
                <a:lumMod val="75000"/>
                <a:alpha val="14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자유형 8"/>
            <p:cNvSpPr/>
            <p:nvPr/>
          </p:nvSpPr>
          <p:spPr>
            <a:xfrm>
              <a:off x="5791200" y="2434284"/>
              <a:ext cx="3350686" cy="4436416"/>
            </a:xfrm>
            <a:custGeom>
              <a:avLst/>
              <a:gdLst/>
              <a:ahLst/>
              <a:cxnLst>
                <a:cxn ang="0">
                  <a:pos x="2818" y="0"/>
                </a:cxn>
                <a:cxn ang="0">
                  <a:pos x="2818" y="0"/>
                </a:cxn>
                <a:cxn ang="0">
                  <a:pos x="2812" y="88"/>
                </a:cxn>
                <a:cxn ang="0">
                  <a:pos x="2804" y="176"/>
                </a:cxn>
                <a:cxn ang="0">
                  <a:pos x="2797" y="263"/>
                </a:cxn>
                <a:cxn ang="0">
                  <a:pos x="2788" y="348"/>
                </a:cxn>
                <a:cxn ang="0">
                  <a:pos x="2779" y="431"/>
                </a:cxn>
                <a:cxn ang="0">
                  <a:pos x="2768" y="515"/>
                </a:cxn>
                <a:cxn ang="0">
                  <a:pos x="2745" y="676"/>
                </a:cxn>
                <a:cxn ang="0">
                  <a:pos x="2719" y="834"/>
                </a:cxn>
                <a:cxn ang="0">
                  <a:pos x="2690" y="987"/>
                </a:cxn>
                <a:cxn ang="0">
                  <a:pos x="2658" y="1135"/>
                </a:cxn>
                <a:cxn ang="0">
                  <a:pos x="2624" y="1279"/>
                </a:cxn>
                <a:cxn ang="0">
                  <a:pos x="2587" y="1419"/>
                </a:cxn>
                <a:cxn ang="0">
                  <a:pos x="2549" y="1555"/>
                </a:cxn>
                <a:cxn ang="0">
                  <a:pos x="2508" y="1686"/>
                </a:cxn>
                <a:cxn ang="0">
                  <a:pos x="2464" y="1814"/>
                </a:cxn>
                <a:cxn ang="0">
                  <a:pos x="2418" y="1937"/>
                </a:cxn>
                <a:cxn ang="0">
                  <a:pos x="2371" y="2055"/>
                </a:cxn>
                <a:cxn ang="0">
                  <a:pos x="2321" y="2171"/>
                </a:cxn>
                <a:cxn ang="0">
                  <a:pos x="2271" y="2282"/>
                </a:cxn>
                <a:cxn ang="0">
                  <a:pos x="2218" y="2389"/>
                </a:cxn>
                <a:cxn ang="0">
                  <a:pos x="2165" y="2494"/>
                </a:cxn>
                <a:cxn ang="0">
                  <a:pos x="2109" y="2593"/>
                </a:cxn>
                <a:cxn ang="0">
                  <a:pos x="2052" y="2690"/>
                </a:cxn>
                <a:cxn ang="0">
                  <a:pos x="1995" y="2783"/>
                </a:cxn>
                <a:cxn ang="0">
                  <a:pos x="1935" y="2872"/>
                </a:cxn>
                <a:cxn ang="0">
                  <a:pos x="1876" y="2959"/>
                </a:cxn>
                <a:cxn ang="0">
                  <a:pos x="1815" y="3041"/>
                </a:cxn>
                <a:cxn ang="0">
                  <a:pos x="1753" y="3120"/>
                </a:cxn>
                <a:cxn ang="0">
                  <a:pos x="1692" y="3196"/>
                </a:cxn>
                <a:cxn ang="0">
                  <a:pos x="1630" y="3269"/>
                </a:cxn>
                <a:cxn ang="0">
                  <a:pos x="1566" y="3339"/>
                </a:cxn>
                <a:cxn ang="0">
                  <a:pos x="1504" y="3406"/>
                </a:cxn>
                <a:cxn ang="0">
                  <a:pos x="1440" y="3469"/>
                </a:cxn>
                <a:cxn ang="0">
                  <a:pos x="1378" y="3530"/>
                </a:cxn>
                <a:cxn ang="0">
                  <a:pos x="1314" y="3588"/>
                </a:cxn>
                <a:cxn ang="0">
                  <a:pos x="1252" y="3644"/>
                </a:cxn>
                <a:cxn ang="0">
                  <a:pos x="1188" y="3696"/>
                </a:cxn>
                <a:cxn ang="0">
                  <a:pos x="1126" y="3746"/>
                </a:cxn>
                <a:cxn ang="0">
                  <a:pos x="1065" y="3793"/>
                </a:cxn>
                <a:cxn ang="0">
                  <a:pos x="1003" y="3838"/>
                </a:cxn>
                <a:cxn ang="0">
                  <a:pos x="943" y="3879"/>
                </a:cxn>
                <a:cxn ang="0">
                  <a:pos x="883" y="3921"/>
                </a:cxn>
                <a:cxn ang="0">
                  <a:pos x="825" y="3957"/>
                </a:cxn>
                <a:cxn ang="0">
                  <a:pos x="767" y="3993"/>
                </a:cxn>
                <a:cxn ang="0">
                  <a:pos x="711" y="4025"/>
                </a:cxn>
                <a:cxn ang="0">
                  <a:pos x="656" y="4057"/>
                </a:cxn>
                <a:cxn ang="0">
                  <a:pos x="603" y="4085"/>
                </a:cxn>
                <a:cxn ang="0">
                  <a:pos x="550" y="4112"/>
                </a:cxn>
                <a:cxn ang="0">
                  <a:pos x="500" y="4136"/>
                </a:cxn>
                <a:cxn ang="0">
                  <a:pos x="451" y="4159"/>
                </a:cxn>
                <a:cxn ang="0">
                  <a:pos x="404" y="4180"/>
                </a:cxn>
                <a:cxn ang="0">
                  <a:pos x="317" y="4217"/>
                </a:cxn>
                <a:cxn ang="0">
                  <a:pos x="239" y="4247"/>
                </a:cxn>
                <a:cxn ang="0">
                  <a:pos x="169" y="4271"/>
                </a:cxn>
                <a:cxn ang="0">
                  <a:pos x="111" y="4291"/>
                </a:cxn>
                <a:cxn ang="0">
                  <a:pos x="64" y="4305"/>
                </a:cxn>
                <a:cxn ang="0">
                  <a:pos x="29" y="4314"/>
                </a:cxn>
                <a:cxn ang="0">
                  <a:pos x="0" y="4320"/>
                </a:cxn>
                <a:cxn ang="0">
                  <a:pos x="2818" y="4314"/>
                </a:cxn>
                <a:cxn ang="0">
                  <a:pos x="2818" y="0"/>
                </a:cxn>
              </a:cxnLst>
              <a:rect l="0" t="0" r="r" b="b"/>
              <a:pathLst>
                <a:path w="2818" h="4320">
                  <a:moveTo>
                    <a:pt x="2818" y="0"/>
                  </a:moveTo>
                  <a:lnTo>
                    <a:pt x="2818" y="0"/>
                  </a:lnTo>
                  <a:lnTo>
                    <a:pt x="2812" y="88"/>
                  </a:lnTo>
                  <a:lnTo>
                    <a:pt x="2804" y="176"/>
                  </a:lnTo>
                  <a:lnTo>
                    <a:pt x="2797" y="263"/>
                  </a:lnTo>
                  <a:lnTo>
                    <a:pt x="2788" y="348"/>
                  </a:lnTo>
                  <a:lnTo>
                    <a:pt x="2779" y="431"/>
                  </a:lnTo>
                  <a:lnTo>
                    <a:pt x="2768" y="515"/>
                  </a:lnTo>
                  <a:lnTo>
                    <a:pt x="2745" y="676"/>
                  </a:lnTo>
                  <a:lnTo>
                    <a:pt x="2719" y="834"/>
                  </a:lnTo>
                  <a:lnTo>
                    <a:pt x="2690" y="987"/>
                  </a:lnTo>
                  <a:lnTo>
                    <a:pt x="2658" y="1135"/>
                  </a:lnTo>
                  <a:lnTo>
                    <a:pt x="2624" y="1279"/>
                  </a:lnTo>
                  <a:lnTo>
                    <a:pt x="2587" y="1419"/>
                  </a:lnTo>
                  <a:lnTo>
                    <a:pt x="2549" y="1555"/>
                  </a:lnTo>
                  <a:lnTo>
                    <a:pt x="2508" y="1686"/>
                  </a:lnTo>
                  <a:lnTo>
                    <a:pt x="2464" y="1814"/>
                  </a:lnTo>
                  <a:lnTo>
                    <a:pt x="2418" y="1937"/>
                  </a:lnTo>
                  <a:lnTo>
                    <a:pt x="2371" y="2055"/>
                  </a:lnTo>
                  <a:lnTo>
                    <a:pt x="2321" y="2171"/>
                  </a:lnTo>
                  <a:lnTo>
                    <a:pt x="2271" y="2282"/>
                  </a:lnTo>
                  <a:lnTo>
                    <a:pt x="2218" y="2389"/>
                  </a:lnTo>
                  <a:lnTo>
                    <a:pt x="2165" y="2494"/>
                  </a:lnTo>
                  <a:lnTo>
                    <a:pt x="2109" y="2593"/>
                  </a:lnTo>
                  <a:lnTo>
                    <a:pt x="2052" y="2690"/>
                  </a:lnTo>
                  <a:lnTo>
                    <a:pt x="1995" y="2783"/>
                  </a:lnTo>
                  <a:lnTo>
                    <a:pt x="1935" y="2872"/>
                  </a:lnTo>
                  <a:lnTo>
                    <a:pt x="1876" y="2959"/>
                  </a:lnTo>
                  <a:lnTo>
                    <a:pt x="1815" y="3041"/>
                  </a:lnTo>
                  <a:lnTo>
                    <a:pt x="1753" y="3120"/>
                  </a:lnTo>
                  <a:lnTo>
                    <a:pt x="1692" y="3196"/>
                  </a:lnTo>
                  <a:lnTo>
                    <a:pt x="1630" y="3269"/>
                  </a:lnTo>
                  <a:lnTo>
                    <a:pt x="1566" y="3339"/>
                  </a:lnTo>
                  <a:lnTo>
                    <a:pt x="1504" y="3406"/>
                  </a:lnTo>
                  <a:lnTo>
                    <a:pt x="1440" y="3469"/>
                  </a:lnTo>
                  <a:lnTo>
                    <a:pt x="1378" y="3530"/>
                  </a:lnTo>
                  <a:lnTo>
                    <a:pt x="1314" y="3588"/>
                  </a:lnTo>
                  <a:lnTo>
                    <a:pt x="1252" y="3644"/>
                  </a:lnTo>
                  <a:lnTo>
                    <a:pt x="1188" y="3696"/>
                  </a:lnTo>
                  <a:lnTo>
                    <a:pt x="1126" y="3746"/>
                  </a:lnTo>
                  <a:lnTo>
                    <a:pt x="1065" y="3793"/>
                  </a:lnTo>
                  <a:lnTo>
                    <a:pt x="1003" y="3838"/>
                  </a:lnTo>
                  <a:lnTo>
                    <a:pt x="943" y="3879"/>
                  </a:lnTo>
                  <a:lnTo>
                    <a:pt x="883" y="3921"/>
                  </a:lnTo>
                  <a:lnTo>
                    <a:pt x="825" y="3957"/>
                  </a:lnTo>
                  <a:lnTo>
                    <a:pt x="767" y="3993"/>
                  </a:lnTo>
                  <a:lnTo>
                    <a:pt x="711" y="4025"/>
                  </a:lnTo>
                  <a:lnTo>
                    <a:pt x="656" y="4057"/>
                  </a:lnTo>
                  <a:lnTo>
                    <a:pt x="603" y="4085"/>
                  </a:lnTo>
                  <a:lnTo>
                    <a:pt x="550" y="4112"/>
                  </a:lnTo>
                  <a:lnTo>
                    <a:pt x="500" y="4136"/>
                  </a:lnTo>
                  <a:lnTo>
                    <a:pt x="451" y="4159"/>
                  </a:lnTo>
                  <a:lnTo>
                    <a:pt x="404" y="4180"/>
                  </a:lnTo>
                  <a:lnTo>
                    <a:pt x="317" y="4217"/>
                  </a:lnTo>
                  <a:lnTo>
                    <a:pt x="239" y="4247"/>
                  </a:lnTo>
                  <a:lnTo>
                    <a:pt x="169" y="4271"/>
                  </a:lnTo>
                  <a:lnTo>
                    <a:pt x="111" y="4291"/>
                  </a:lnTo>
                  <a:lnTo>
                    <a:pt x="64" y="4305"/>
                  </a:lnTo>
                  <a:lnTo>
                    <a:pt x="29" y="4314"/>
                  </a:lnTo>
                  <a:lnTo>
                    <a:pt x="0" y="4320"/>
                  </a:lnTo>
                  <a:lnTo>
                    <a:pt x="2818" y="4314"/>
                  </a:lnTo>
                  <a:lnTo>
                    <a:pt x="281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자유형 9"/>
            <p:cNvSpPr>
              <a:spLocks noEditPoints="1"/>
            </p:cNvSpPr>
            <p:nvPr/>
          </p:nvSpPr>
          <p:spPr>
            <a:xfrm>
              <a:off x="-4227" y="1"/>
              <a:ext cx="5085353" cy="32765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자유형 10"/>
            <p:cNvSpPr>
              <a:spLocks noEditPoints="1"/>
            </p:cNvSpPr>
            <p:nvPr/>
          </p:nvSpPr>
          <p:spPr>
            <a:xfrm>
              <a:off x="-9526" y="1"/>
              <a:ext cx="5085353" cy="2365157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527050" y="0"/>
              <a:ext cx="8089900" cy="6858000"/>
            </a:xfrm>
            <a:custGeom>
              <a:avLst/>
              <a:gdLst/>
              <a:ahLst/>
              <a:cxnLst>
                <a:cxn ang="0">
                  <a:pos x="4450" y="0"/>
                </a:cxn>
                <a:cxn ang="0">
                  <a:pos x="4438" y="102"/>
                </a:cxn>
                <a:cxn ang="0">
                  <a:pos x="4412" y="272"/>
                </a:cxn>
                <a:cxn ang="0">
                  <a:pos x="4366" y="508"/>
                </a:cxn>
                <a:cxn ang="0">
                  <a:pos x="4335" y="648"/>
                </a:cxn>
                <a:cxn ang="0">
                  <a:pos x="4295" y="799"/>
                </a:cxn>
                <a:cxn ang="0">
                  <a:pos x="4248" y="963"/>
                </a:cxn>
                <a:cxn ang="0">
                  <a:pos x="4194" y="1135"/>
                </a:cxn>
                <a:cxn ang="0">
                  <a:pos x="4128" y="1315"/>
                </a:cxn>
                <a:cxn ang="0">
                  <a:pos x="4056" y="1503"/>
                </a:cxn>
                <a:cxn ang="0">
                  <a:pos x="3972" y="1694"/>
                </a:cxn>
                <a:cxn ang="0">
                  <a:pos x="3877" y="1890"/>
                </a:cxn>
                <a:cxn ang="0">
                  <a:pos x="3770" y="2087"/>
                </a:cxn>
                <a:cxn ang="0">
                  <a:pos x="3654" y="2286"/>
                </a:cxn>
                <a:cxn ang="0">
                  <a:pos x="3522" y="2482"/>
                </a:cxn>
                <a:cxn ang="0">
                  <a:pos x="3378" y="2677"/>
                </a:cxn>
                <a:cxn ang="0">
                  <a:pos x="3220" y="2868"/>
                </a:cxn>
                <a:cxn ang="0">
                  <a:pos x="3135" y="2961"/>
                </a:cxn>
                <a:cxn ang="0">
                  <a:pos x="3047" y="3053"/>
                </a:cxn>
                <a:cxn ang="0">
                  <a:pos x="2954" y="3143"/>
                </a:cxn>
                <a:cxn ang="0">
                  <a:pos x="2859" y="3232"/>
                </a:cxn>
                <a:cxn ang="0">
                  <a:pos x="2759" y="3319"/>
                </a:cxn>
                <a:cxn ang="0">
                  <a:pos x="2656" y="3402"/>
                </a:cxn>
                <a:cxn ang="0">
                  <a:pos x="2546" y="3484"/>
                </a:cxn>
                <a:cxn ang="0">
                  <a:pos x="2434" y="3563"/>
                </a:cxn>
                <a:cxn ang="0">
                  <a:pos x="2319" y="3639"/>
                </a:cxn>
                <a:cxn ang="0">
                  <a:pos x="2198" y="3713"/>
                </a:cxn>
                <a:cxn ang="0">
                  <a:pos x="2072" y="3783"/>
                </a:cxn>
                <a:cxn ang="0">
                  <a:pos x="1941" y="3850"/>
                </a:cxn>
                <a:cxn ang="0">
                  <a:pos x="1808" y="3912"/>
                </a:cxn>
                <a:cxn ang="0">
                  <a:pos x="1668" y="3971"/>
                </a:cxn>
                <a:cxn ang="0">
                  <a:pos x="1524" y="4027"/>
                </a:cxn>
                <a:cxn ang="0">
                  <a:pos x="1376" y="4079"/>
                </a:cxn>
                <a:cxn ang="0">
                  <a:pos x="1221" y="4126"/>
                </a:cxn>
                <a:cxn ang="0">
                  <a:pos x="1063" y="4168"/>
                </a:cxn>
                <a:cxn ang="0">
                  <a:pos x="899" y="4206"/>
                </a:cxn>
                <a:cxn ang="0">
                  <a:pos x="730" y="4240"/>
                </a:cxn>
                <a:cxn ang="0">
                  <a:pos x="555" y="4267"/>
                </a:cxn>
                <a:cxn ang="0">
                  <a:pos x="376" y="4290"/>
                </a:cxn>
                <a:cxn ang="0">
                  <a:pos x="191" y="4308"/>
                </a:cxn>
                <a:cxn ang="0">
                  <a:pos x="0" y="4320"/>
                </a:cxn>
                <a:cxn ang="0">
                  <a:pos x="5087" y="6"/>
                </a:cxn>
              </a:cxnLst>
              <a:rect l="0" t="0" r="r" b="b"/>
              <a:pathLst>
                <a:path w="5096" h="4320">
                  <a:moveTo>
                    <a:pt x="4450" y="0"/>
                  </a:moveTo>
                  <a:lnTo>
                    <a:pt x="4450" y="0"/>
                  </a:lnTo>
                  <a:lnTo>
                    <a:pt x="4445" y="46"/>
                  </a:lnTo>
                  <a:lnTo>
                    <a:pt x="4438" y="102"/>
                  </a:lnTo>
                  <a:lnTo>
                    <a:pt x="4427" y="177"/>
                  </a:lnTo>
                  <a:lnTo>
                    <a:pt x="4412" y="272"/>
                  </a:lnTo>
                  <a:lnTo>
                    <a:pt x="4392" y="382"/>
                  </a:lnTo>
                  <a:lnTo>
                    <a:pt x="4366" y="508"/>
                  </a:lnTo>
                  <a:lnTo>
                    <a:pt x="4351" y="576"/>
                  </a:lnTo>
                  <a:lnTo>
                    <a:pt x="4335" y="648"/>
                  </a:lnTo>
                  <a:lnTo>
                    <a:pt x="4315" y="722"/>
                  </a:lnTo>
                  <a:lnTo>
                    <a:pt x="4295" y="799"/>
                  </a:lnTo>
                  <a:lnTo>
                    <a:pt x="4272" y="880"/>
                  </a:lnTo>
                  <a:lnTo>
                    <a:pt x="4248" y="963"/>
                  </a:lnTo>
                  <a:lnTo>
                    <a:pt x="4222" y="1048"/>
                  </a:lnTo>
                  <a:lnTo>
                    <a:pt x="4194" y="1135"/>
                  </a:lnTo>
                  <a:lnTo>
                    <a:pt x="4162" y="1224"/>
                  </a:lnTo>
                  <a:lnTo>
                    <a:pt x="4128" y="1315"/>
                  </a:lnTo>
                  <a:lnTo>
                    <a:pt x="4093" y="1408"/>
                  </a:lnTo>
                  <a:lnTo>
                    <a:pt x="4056" y="1503"/>
                  </a:lnTo>
                  <a:lnTo>
                    <a:pt x="4015" y="1597"/>
                  </a:lnTo>
                  <a:lnTo>
                    <a:pt x="3972" y="1694"/>
                  </a:lnTo>
                  <a:lnTo>
                    <a:pt x="3925" y="1791"/>
                  </a:lnTo>
                  <a:lnTo>
                    <a:pt x="3877" y="1890"/>
                  </a:lnTo>
                  <a:lnTo>
                    <a:pt x="3825" y="1989"/>
                  </a:lnTo>
                  <a:lnTo>
                    <a:pt x="3770" y="2087"/>
                  </a:lnTo>
                  <a:lnTo>
                    <a:pt x="3713" y="2186"/>
                  </a:lnTo>
                  <a:lnTo>
                    <a:pt x="3654" y="2286"/>
                  </a:lnTo>
                  <a:lnTo>
                    <a:pt x="3588" y="2384"/>
                  </a:lnTo>
                  <a:lnTo>
                    <a:pt x="3522" y="2482"/>
                  </a:lnTo>
                  <a:lnTo>
                    <a:pt x="3452" y="2580"/>
                  </a:lnTo>
                  <a:lnTo>
                    <a:pt x="3378" y="2677"/>
                  </a:lnTo>
                  <a:lnTo>
                    <a:pt x="3300" y="2773"/>
                  </a:lnTo>
                  <a:lnTo>
                    <a:pt x="3220" y="2868"/>
                  </a:lnTo>
                  <a:lnTo>
                    <a:pt x="3177" y="2915"/>
                  </a:lnTo>
                  <a:lnTo>
                    <a:pt x="3135" y="2961"/>
                  </a:lnTo>
                  <a:lnTo>
                    <a:pt x="3092" y="3008"/>
                  </a:lnTo>
                  <a:lnTo>
                    <a:pt x="3047" y="3053"/>
                  </a:lnTo>
                  <a:lnTo>
                    <a:pt x="3001" y="3099"/>
                  </a:lnTo>
                  <a:lnTo>
                    <a:pt x="2954" y="3143"/>
                  </a:lnTo>
                  <a:lnTo>
                    <a:pt x="2907" y="3188"/>
                  </a:lnTo>
                  <a:lnTo>
                    <a:pt x="2859" y="3232"/>
                  </a:lnTo>
                  <a:lnTo>
                    <a:pt x="2810" y="3275"/>
                  </a:lnTo>
                  <a:lnTo>
                    <a:pt x="2759" y="3319"/>
                  </a:lnTo>
                  <a:lnTo>
                    <a:pt x="2707" y="3361"/>
                  </a:lnTo>
                  <a:lnTo>
                    <a:pt x="2656" y="3402"/>
                  </a:lnTo>
                  <a:lnTo>
                    <a:pt x="2601" y="3443"/>
                  </a:lnTo>
                  <a:lnTo>
                    <a:pt x="2546" y="3484"/>
                  </a:lnTo>
                  <a:lnTo>
                    <a:pt x="2492" y="3524"/>
                  </a:lnTo>
                  <a:lnTo>
                    <a:pt x="2434" y="3563"/>
                  </a:lnTo>
                  <a:lnTo>
                    <a:pt x="2377" y="3601"/>
                  </a:lnTo>
                  <a:lnTo>
                    <a:pt x="2319" y="3639"/>
                  </a:lnTo>
                  <a:lnTo>
                    <a:pt x="2258" y="3677"/>
                  </a:lnTo>
                  <a:lnTo>
                    <a:pt x="2198" y="3713"/>
                  </a:lnTo>
                  <a:lnTo>
                    <a:pt x="2135" y="3748"/>
                  </a:lnTo>
                  <a:lnTo>
                    <a:pt x="2072" y="3783"/>
                  </a:lnTo>
                  <a:lnTo>
                    <a:pt x="2008" y="3816"/>
                  </a:lnTo>
                  <a:lnTo>
                    <a:pt x="1941" y="3850"/>
                  </a:lnTo>
                  <a:lnTo>
                    <a:pt x="1875" y="3882"/>
                  </a:lnTo>
                  <a:lnTo>
                    <a:pt x="1808" y="3912"/>
                  </a:lnTo>
                  <a:lnTo>
                    <a:pt x="1738" y="3942"/>
                  </a:lnTo>
                  <a:lnTo>
                    <a:pt x="1668" y="3971"/>
                  </a:lnTo>
                  <a:lnTo>
                    <a:pt x="1597" y="4000"/>
                  </a:lnTo>
                  <a:lnTo>
                    <a:pt x="1524" y="4027"/>
                  </a:lnTo>
                  <a:lnTo>
                    <a:pt x="1450" y="4053"/>
                  </a:lnTo>
                  <a:lnTo>
                    <a:pt x="1376" y="4079"/>
                  </a:lnTo>
                  <a:lnTo>
                    <a:pt x="1300" y="4103"/>
                  </a:lnTo>
                  <a:lnTo>
                    <a:pt x="1221" y="4126"/>
                  </a:lnTo>
                  <a:lnTo>
                    <a:pt x="1144" y="4147"/>
                  </a:lnTo>
                  <a:lnTo>
                    <a:pt x="1063" y="4168"/>
                  </a:lnTo>
                  <a:lnTo>
                    <a:pt x="981" y="4188"/>
                  </a:lnTo>
                  <a:lnTo>
                    <a:pt x="899" y="4206"/>
                  </a:lnTo>
                  <a:lnTo>
                    <a:pt x="814" y="4223"/>
                  </a:lnTo>
                  <a:lnTo>
                    <a:pt x="730" y="4240"/>
                  </a:lnTo>
                  <a:lnTo>
                    <a:pt x="643" y="4255"/>
                  </a:lnTo>
                  <a:lnTo>
                    <a:pt x="555" y="4267"/>
                  </a:lnTo>
                  <a:lnTo>
                    <a:pt x="467" y="4279"/>
                  </a:lnTo>
                  <a:lnTo>
                    <a:pt x="376" y="4290"/>
                  </a:lnTo>
                  <a:lnTo>
                    <a:pt x="284" y="4300"/>
                  </a:lnTo>
                  <a:lnTo>
                    <a:pt x="191" y="4308"/>
                  </a:lnTo>
                  <a:lnTo>
                    <a:pt x="97" y="4314"/>
                  </a:lnTo>
                  <a:lnTo>
                    <a:pt x="0" y="4320"/>
                  </a:lnTo>
                  <a:lnTo>
                    <a:pt x="5096" y="4320"/>
                  </a:lnTo>
                  <a:lnTo>
                    <a:pt x="5087" y="6"/>
                  </a:lnTo>
                  <a:lnTo>
                    <a:pt x="445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3" name="자유형 12"/>
            <p:cNvSpPr>
              <a:spLocks noEditPoints="1"/>
            </p:cNvSpPr>
            <p:nvPr/>
          </p:nvSpPr>
          <p:spPr>
            <a:xfrm>
              <a:off x="6296025" y="12700"/>
              <a:ext cx="2847975" cy="6858000"/>
            </a:xfrm>
            <a:custGeom>
              <a:avLst/>
              <a:gdLst/>
              <a:ahLst/>
              <a:cxnLst>
                <a:cxn ang="0">
                  <a:pos x="0" y="4318"/>
                </a:cxn>
                <a:cxn ang="0">
                  <a:pos x="21" y="4320"/>
                </a:cxn>
                <a:cxn ang="0">
                  <a:pos x="49" y="4318"/>
                </a:cxn>
                <a:cxn ang="0">
                  <a:pos x="1794" y="0"/>
                </a:cxn>
                <a:cxn ang="0">
                  <a:pos x="1766" y="365"/>
                </a:cxn>
                <a:cxn ang="0">
                  <a:pos x="1733" y="710"/>
                </a:cxn>
                <a:cxn ang="0">
                  <a:pos x="1694" y="1031"/>
                </a:cxn>
                <a:cxn ang="0">
                  <a:pos x="1651" y="1335"/>
                </a:cxn>
                <a:cxn ang="0">
                  <a:pos x="1605" y="1618"/>
                </a:cxn>
                <a:cxn ang="0">
                  <a:pos x="1554" y="1884"/>
                </a:cxn>
                <a:cxn ang="0">
                  <a:pos x="1500" y="2132"/>
                </a:cxn>
                <a:cxn ang="0">
                  <a:pos x="1443" y="2361"/>
                </a:cxn>
                <a:cxn ang="0">
                  <a:pos x="1383" y="2574"/>
                </a:cxn>
                <a:cxn ang="0">
                  <a:pos x="1320" y="2772"/>
                </a:cxn>
                <a:cxn ang="0">
                  <a:pos x="1257" y="2953"/>
                </a:cxn>
                <a:cxn ang="0">
                  <a:pos x="1191" y="3121"/>
                </a:cxn>
                <a:cxn ang="0">
                  <a:pos x="1123" y="3275"/>
                </a:cxn>
                <a:cxn ang="0">
                  <a:pos x="1054" y="3413"/>
                </a:cxn>
                <a:cxn ang="0">
                  <a:pos x="986" y="3541"/>
                </a:cxn>
                <a:cxn ang="0">
                  <a:pos x="916" y="3654"/>
                </a:cxn>
                <a:cxn ang="0">
                  <a:pos x="846" y="3757"/>
                </a:cxn>
                <a:cxn ang="0">
                  <a:pos x="778" y="3848"/>
                </a:cxn>
                <a:cxn ang="0">
                  <a:pos x="710" y="3929"/>
                </a:cxn>
                <a:cxn ang="0">
                  <a:pos x="643" y="4000"/>
                </a:cxn>
                <a:cxn ang="0">
                  <a:pos x="577" y="4061"/>
                </a:cxn>
                <a:cxn ang="0">
                  <a:pos x="514" y="4116"/>
                </a:cxn>
                <a:cxn ang="0">
                  <a:pos x="451" y="4161"/>
                </a:cxn>
                <a:cxn ang="0">
                  <a:pos x="392" y="4199"/>
                </a:cxn>
                <a:cxn ang="0">
                  <a:pos x="283" y="4257"/>
                </a:cxn>
                <a:cxn ang="0">
                  <a:pos x="187" y="4292"/>
                </a:cxn>
                <a:cxn ang="0">
                  <a:pos x="108" y="4311"/>
                </a:cxn>
                <a:cxn ang="0">
                  <a:pos x="49" y="4318"/>
                </a:cxn>
                <a:cxn ang="0">
                  <a:pos x="1794" y="0"/>
                </a:cxn>
              </a:cxnLst>
              <a:rect l="0" t="0" r="r" b="b"/>
              <a:pathLst>
                <a:path w="1794" h="4320">
                  <a:moveTo>
                    <a:pt x="49" y="4318"/>
                  </a:moveTo>
                  <a:lnTo>
                    <a:pt x="0" y="4318"/>
                  </a:lnTo>
                  <a:lnTo>
                    <a:pt x="0" y="4318"/>
                  </a:lnTo>
                  <a:lnTo>
                    <a:pt x="21" y="4320"/>
                  </a:lnTo>
                  <a:lnTo>
                    <a:pt x="21" y="4320"/>
                  </a:lnTo>
                  <a:lnTo>
                    <a:pt x="49" y="4318"/>
                  </a:lnTo>
                  <a:moveTo>
                    <a:pt x="1794" y="0"/>
                  </a:moveTo>
                  <a:lnTo>
                    <a:pt x="1794" y="0"/>
                  </a:lnTo>
                  <a:lnTo>
                    <a:pt x="1780" y="185"/>
                  </a:lnTo>
                  <a:lnTo>
                    <a:pt x="1766" y="365"/>
                  </a:lnTo>
                  <a:lnTo>
                    <a:pt x="1750" y="540"/>
                  </a:lnTo>
                  <a:lnTo>
                    <a:pt x="1733" y="710"/>
                  </a:lnTo>
                  <a:lnTo>
                    <a:pt x="1714" y="872"/>
                  </a:lnTo>
                  <a:lnTo>
                    <a:pt x="1694" y="1031"/>
                  </a:lnTo>
                  <a:lnTo>
                    <a:pt x="1673" y="1185"/>
                  </a:lnTo>
                  <a:lnTo>
                    <a:pt x="1651" y="1335"/>
                  </a:lnTo>
                  <a:lnTo>
                    <a:pt x="1628" y="1478"/>
                  </a:lnTo>
                  <a:lnTo>
                    <a:pt x="1605" y="1618"/>
                  </a:lnTo>
                  <a:lnTo>
                    <a:pt x="1579" y="1755"/>
                  </a:lnTo>
                  <a:lnTo>
                    <a:pt x="1554" y="1884"/>
                  </a:lnTo>
                  <a:lnTo>
                    <a:pt x="1528" y="2010"/>
                  </a:lnTo>
                  <a:lnTo>
                    <a:pt x="1500" y="2132"/>
                  </a:lnTo>
                  <a:lnTo>
                    <a:pt x="1472" y="2249"/>
                  </a:lnTo>
                  <a:lnTo>
                    <a:pt x="1443" y="2361"/>
                  </a:lnTo>
                  <a:lnTo>
                    <a:pt x="1413" y="2471"/>
                  </a:lnTo>
                  <a:lnTo>
                    <a:pt x="1383" y="2574"/>
                  </a:lnTo>
                  <a:lnTo>
                    <a:pt x="1352" y="2676"/>
                  </a:lnTo>
                  <a:lnTo>
                    <a:pt x="1320" y="2772"/>
                  </a:lnTo>
                  <a:lnTo>
                    <a:pt x="1289" y="2866"/>
                  </a:lnTo>
                  <a:lnTo>
                    <a:pt x="1257" y="2953"/>
                  </a:lnTo>
                  <a:lnTo>
                    <a:pt x="1224" y="3039"/>
                  </a:lnTo>
                  <a:lnTo>
                    <a:pt x="1191" y="3121"/>
                  </a:lnTo>
                  <a:lnTo>
                    <a:pt x="1158" y="3200"/>
                  </a:lnTo>
                  <a:lnTo>
                    <a:pt x="1123" y="3275"/>
                  </a:lnTo>
                  <a:lnTo>
                    <a:pt x="1089" y="3345"/>
                  </a:lnTo>
                  <a:lnTo>
                    <a:pt x="1054" y="3413"/>
                  </a:lnTo>
                  <a:lnTo>
                    <a:pt x="1021" y="3478"/>
                  </a:lnTo>
                  <a:lnTo>
                    <a:pt x="986" y="3541"/>
                  </a:lnTo>
                  <a:lnTo>
                    <a:pt x="951" y="3598"/>
                  </a:lnTo>
                  <a:lnTo>
                    <a:pt x="916" y="3654"/>
                  </a:lnTo>
                  <a:lnTo>
                    <a:pt x="881" y="3707"/>
                  </a:lnTo>
                  <a:lnTo>
                    <a:pt x="846" y="3757"/>
                  </a:lnTo>
                  <a:lnTo>
                    <a:pt x="813" y="3803"/>
                  </a:lnTo>
                  <a:lnTo>
                    <a:pt x="778" y="3848"/>
                  </a:lnTo>
                  <a:lnTo>
                    <a:pt x="745" y="3890"/>
                  </a:lnTo>
                  <a:lnTo>
                    <a:pt x="710" y="3929"/>
                  </a:lnTo>
                  <a:lnTo>
                    <a:pt x="677" y="3965"/>
                  </a:lnTo>
                  <a:lnTo>
                    <a:pt x="643" y="4000"/>
                  </a:lnTo>
                  <a:lnTo>
                    <a:pt x="610" y="4032"/>
                  </a:lnTo>
                  <a:lnTo>
                    <a:pt x="577" y="4061"/>
                  </a:lnTo>
                  <a:lnTo>
                    <a:pt x="546" y="4089"/>
                  </a:lnTo>
                  <a:lnTo>
                    <a:pt x="514" y="4116"/>
                  </a:lnTo>
                  <a:lnTo>
                    <a:pt x="483" y="4140"/>
                  </a:lnTo>
                  <a:lnTo>
                    <a:pt x="451" y="4161"/>
                  </a:lnTo>
                  <a:lnTo>
                    <a:pt x="421" y="4180"/>
                  </a:lnTo>
                  <a:lnTo>
                    <a:pt x="392" y="4199"/>
                  </a:lnTo>
                  <a:lnTo>
                    <a:pt x="336" y="4231"/>
                  </a:lnTo>
                  <a:lnTo>
                    <a:pt x="283" y="4257"/>
                  </a:lnTo>
                  <a:lnTo>
                    <a:pt x="233" y="4276"/>
                  </a:lnTo>
                  <a:lnTo>
                    <a:pt x="187" y="4292"/>
                  </a:lnTo>
                  <a:lnTo>
                    <a:pt x="145" y="4303"/>
                  </a:lnTo>
                  <a:lnTo>
                    <a:pt x="108" y="4311"/>
                  </a:lnTo>
                  <a:lnTo>
                    <a:pt x="77" y="4317"/>
                  </a:lnTo>
                  <a:lnTo>
                    <a:pt x="49" y="4318"/>
                  </a:lnTo>
                  <a:lnTo>
                    <a:pt x="1794" y="4313"/>
                  </a:lnTo>
                  <a:lnTo>
                    <a:pt x="1794" y="0"/>
                  </a:lnTo>
                </a:path>
              </a:pathLst>
            </a:custGeom>
            <a:solidFill>
              <a:schemeClr val="tx2">
                <a:lumMod val="75000"/>
                <a:lumOff val="25000"/>
                <a:alpha val="39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4" name="자유형 13"/>
            <p:cNvSpPr>
              <a:spLocks noEditPoints="1"/>
            </p:cNvSpPr>
            <p:nvPr/>
          </p:nvSpPr>
          <p:spPr>
            <a:xfrm>
              <a:off x="-21772" y="1524000"/>
              <a:ext cx="3255818" cy="5334000"/>
            </a:xfrm>
            <a:custGeom>
              <a:avLst/>
              <a:gdLst/>
              <a:ahLst/>
              <a:cxnLst>
                <a:cxn ang="0">
                  <a:pos x="8" y="106"/>
                </a:cxn>
                <a:cxn ang="0">
                  <a:pos x="17" y="4311"/>
                </a:cxn>
                <a:cxn ang="0">
                  <a:pos x="2256" y="4320"/>
                </a:cxn>
                <a:cxn ang="0">
                  <a:pos x="2256" y="4320"/>
                </a:cxn>
                <a:cxn ang="0">
                  <a:pos x="2235" y="4312"/>
                </a:cxn>
                <a:cxn ang="0">
                  <a:pos x="2209" y="4303"/>
                </a:cxn>
                <a:cxn ang="0">
                  <a:pos x="2173" y="4290"/>
                </a:cxn>
                <a:cxn ang="0">
                  <a:pos x="2130" y="4271"/>
                </a:cxn>
                <a:cxn ang="0">
                  <a:pos x="2077" y="4246"/>
                </a:cxn>
                <a:cxn ang="0">
                  <a:pos x="2017" y="4216"/>
                </a:cxn>
                <a:cxn ang="0">
                  <a:pos x="1951" y="4181"/>
                </a:cxn>
                <a:cxn ang="0">
                  <a:pos x="1879" y="4137"/>
                </a:cxn>
                <a:cxn ang="0">
                  <a:pos x="1800" y="4084"/>
                </a:cxn>
                <a:cxn ang="0">
                  <a:pos x="1717" y="4026"/>
                </a:cxn>
                <a:cxn ang="0">
                  <a:pos x="1676" y="3994"/>
                </a:cxn>
                <a:cxn ang="0">
                  <a:pos x="1630" y="3960"/>
                </a:cxn>
                <a:cxn ang="0">
                  <a:pos x="1585" y="3922"/>
                </a:cxn>
                <a:cxn ang="0">
                  <a:pos x="1540" y="3883"/>
                </a:cxn>
                <a:cxn ang="0">
                  <a:pos x="1495" y="3841"/>
                </a:cxn>
                <a:cxn ang="0">
                  <a:pos x="1447" y="3798"/>
                </a:cxn>
                <a:cxn ang="0">
                  <a:pos x="1398" y="3751"/>
                </a:cxn>
                <a:cxn ang="0">
                  <a:pos x="1351" y="3702"/>
                </a:cxn>
                <a:cxn ang="0">
                  <a:pos x="1302" y="3651"/>
                </a:cxn>
                <a:cxn ang="0">
                  <a:pos x="1253" y="3596"/>
                </a:cxn>
                <a:cxn ang="0">
                  <a:pos x="1204" y="3540"/>
                </a:cxn>
                <a:cxn ang="0">
                  <a:pos x="1155" y="3479"/>
                </a:cxn>
                <a:cxn ang="0">
                  <a:pos x="1106" y="3417"/>
                </a:cxn>
                <a:cxn ang="0">
                  <a:pos x="1057" y="3353"/>
                </a:cxn>
                <a:cxn ang="0">
                  <a:pos x="1008" y="3283"/>
                </a:cxn>
                <a:cxn ang="0">
                  <a:pos x="959" y="3214"/>
                </a:cxn>
                <a:cxn ang="0">
                  <a:pos x="910" y="3138"/>
                </a:cxn>
                <a:cxn ang="0">
                  <a:pos x="861" y="3061"/>
                </a:cxn>
                <a:cxn ang="0">
                  <a:pos x="814" y="2980"/>
                </a:cxn>
                <a:cxn ang="0">
                  <a:pos x="765" y="2897"/>
                </a:cxn>
                <a:cxn ang="0">
                  <a:pos x="720" y="2808"/>
                </a:cxn>
                <a:cxn ang="0">
                  <a:pos x="673" y="2718"/>
                </a:cxn>
                <a:cxn ang="0">
                  <a:pos x="628" y="2624"/>
                </a:cxn>
                <a:cxn ang="0">
                  <a:pos x="582" y="2528"/>
                </a:cxn>
                <a:cxn ang="0">
                  <a:pos x="539" y="2426"/>
                </a:cxn>
                <a:cxn ang="0">
                  <a:pos x="496" y="2322"/>
                </a:cxn>
                <a:cxn ang="0">
                  <a:pos x="454" y="2213"/>
                </a:cxn>
                <a:cxn ang="0">
                  <a:pos x="413" y="2102"/>
                </a:cxn>
                <a:cxn ang="0">
                  <a:pos x="373" y="1985"/>
                </a:cxn>
                <a:cxn ang="0">
                  <a:pos x="335" y="1866"/>
                </a:cxn>
                <a:cxn ang="0">
                  <a:pos x="298" y="1742"/>
                </a:cxn>
                <a:cxn ang="0">
                  <a:pos x="264" y="1613"/>
                </a:cxn>
                <a:cxn ang="0">
                  <a:pos x="230" y="1483"/>
                </a:cxn>
                <a:cxn ang="0">
                  <a:pos x="196" y="1348"/>
                </a:cxn>
                <a:cxn ang="0">
                  <a:pos x="166" y="1206"/>
                </a:cxn>
                <a:cxn ang="0">
                  <a:pos x="138" y="1063"/>
                </a:cxn>
                <a:cxn ang="0">
                  <a:pos x="111" y="914"/>
                </a:cxn>
                <a:cxn ang="0">
                  <a:pos x="85" y="761"/>
                </a:cxn>
                <a:cxn ang="0">
                  <a:pos x="62" y="605"/>
                </a:cxn>
                <a:cxn ang="0">
                  <a:pos x="41" y="443"/>
                </a:cxn>
                <a:cxn ang="0">
                  <a:pos x="23" y="277"/>
                </a:cxn>
                <a:cxn ang="0">
                  <a:pos x="8" y="106"/>
                </a:cxn>
                <a:cxn ang="0">
                  <a:pos x="6" y="0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8" y="106"/>
                </a:cxn>
                <a:cxn ang="0">
                  <a:pos x="6" y="0"/>
                </a:cxn>
              </a:cxnLst>
              <a:rect l="0" t="0" r="r" b="b"/>
              <a:pathLst>
                <a:path w="2256" h="4320">
                  <a:moveTo>
                    <a:pt x="8" y="106"/>
                  </a:moveTo>
                  <a:lnTo>
                    <a:pt x="17" y="4311"/>
                  </a:lnTo>
                  <a:lnTo>
                    <a:pt x="2256" y="4320"/>
                  </a:lnTo>
                  <a:lnTo>
                    <a:pt x="2256" y="4320"/>
                  </a:lnTo>
                  <a:lnTo>
                    <a:pt x="2235" y="4312"/>
                  </a:lnTo>
                  <a:lnTo>
                    <a:pt x="2209" y="4303"/>
                  </a:lnTo>
                  <a:lnTo>
                    <a:pt x="2173" y="4290"/>
                  </a:lnTo>
                  <a:lnTo>
                    <a:pt x="2130" y="4271"/>
                  </a:lnTo>
                  <a:lnTo>
                    <a:pt x="2077" y="4246"/>
                  </a:lnTo>
                  <a:lnTo>
                    <a:pt x="2017" y="4216"/>
                  </a:lnTo>
                  <a:lnTo>
                    <a:pt x="1951" y="4181"/>
                  </a:lnTo>
                  <a:lnTo>
                    <a:pt x="1879" y="4137"/>
                  </a:lnTo>
                  <a:lnTo>
                    <a:pt x="1800" y="4084"/>
                  </a:lnTo>
                  <a:lnTo>
                    <a:pt x="1717" y="4026"/>
                  </a:lnTo>
                  <a:lnTo>
                    <a:pt x="1676" y="3994"/>
                  </a:lnTo>
                  <a:lnTo>
                    <a:pt x="1630" y="3960"/>
                  </a:lnTo>
                  <a:lnTo>
                    <a:pt x="1585" y="3922"/>
                  </a:lnTo>
                  <a:lnTo>
                    <a:pt x="1540" y="3883"/>
                  </a:lnTo>
                  <a:lnTo>
                    <a:pt x="1495" y="3841"/>
                  </a:lnTo>
                  <a:lnTo>
                    <a:pt x="1447" y="3798"/>
                  </a:lnTo>
                  <a:lnTo>
                    <a:pt x="1398" y="3751"/>
                  </a:lnTo>
                  <a:lnTo>
                    <a:pt x="1351" y="3702"/>
                  </a:lnTo>
                  <a:lnTo>
                    <a:pt x="1302" y="3651"/>
                  </a:lnTo>
                  <a:lnTo>
                    <a:pt x="1253" y="3596"/>
                  </a:lnTo>
                  <a:lnTo>
                    <a:pt x="1204" y="3540"/>
                  </a:lnTo>
                  <a:lnTo>
                    <a:pt x="1155" y="3479"/>
                  </a:lnTo>
                  <a:lnTo>
                    <a:pt x="1106" y="3417"/>
                  </a:lnTo>
                  <a:lnTo>
                    <a:pt x="1057" y="3353"/>
                  </a:lnTo>
                  <a:lnTo>
                    <a:pt x="1008" y="3283"/>
                  </a:lnTo>
                  <a:lnTo>
                    <a:pt x="959" y="3214"/>
                  </a:lnTo>
                  <a:lnTo>
                    <a:pt x="910" y="3138"/>
                  </a:lnTo>
                  <a:lnTo>
                    <a:pt x="861" y="3061"/>
                  </a:lnTo>
                  <a:lnTo>
                    <a:pt x="814" y="2980"/>
                  </a:lnTo>
                  <a:lnTo>
                    <a:pt x="765" y="2897"/>
                  </a:lnTo>
                  <a:lnTo>
                    <a:pt x="720" y="2808"/>
                  </a:lnTo>
                  <a:lnTo>
                    <a:pt x="673" y="2718"/>
                  </a:lnTo>
                  <a:lnTo>
                    <a:pt x="628" y="2624"/>
                  </a:lnTo>
                  <a:lnTo>
                    <a:pt x="582" y="2528"/>
                  </a:lnTo>
                  <a:lnTo>
                    <a:pt x="539" y="2426"/>
                  </a:lnTo>
                  <a:lnTo>
                    <a:pt x="496" y="2322"/>
                  </a:lnTo>
                  <a:lnTo>
                    <a:pt x="454" y="2213"/>
                  </a:lnTo>
                  <a:lnTo>
                    <a:pt x="413" y="2102"/>
                  </a:lnTo>
                  <a:lnTo>
                    <a:pt x="373" y="1985"/>
                  </a:lnTo>
                  <a:lnTo>
                    <a:pt x="335" y="1866"/>
                  </a:lnTo>
                  <a:lnTo>
                    <a:pt x="298" y="1742"/>
                  </a:lnTo>
                  <a:lnTo>
                    <a:pt x="264" y="1613"/>
                  </a:lnTo>
                  <a:lnTo>
                    <a:pt x="230" y="1483"/>
                  </a:lnTo>
                  <a:lnTo>
                    <a:pt x="196" y="1348"/>
                  </a:lnTo>
                  <a:lnTo>
                    <a:pt x="166" y="1206"/>
                  </a:lnTo>
                  <a:lnTo>
                    <a:pt x="138" y="1063"/>
                  </a:lnTo>
                  <a:lnTo>
                    <a:pt x="111" y="914"/>
                  </a:lnTo>
                  <a:lnTo>
                    <a:pt x="85" y="761"/>
                  </a:lnTo>
                  <a:lnTo>
                    <a:pt x="62" y="605"/>
                  </a:lnTo>
                  <a:lnTo>
                    <a:pt x="41" y="443"/>
                  </a:lnTo>
                  <a:lnTo>
                    <a:pt x="23" y="277"/>
                  </a:lnTo>
                  <a:lnTo>
                    <a:pt x="8" y="106"/>
                  </a:lnTo>
                  <a:moveTo>
                    <a:pt x="6" y="0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8" y="106"/>
                  </a:lnTo>
                  <a:lnTo>
                    <a:pt x="6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5" name="자유형 14"/>
            <p:cNvSpPr>
              <a:spLocks noEditPoints="1"/>
            </p:cNvSpPr>
            <p:nvPr/>
          </p:nvSpPr>
          <p:spPr>
            <a:xfrm>
              <a:off x="-9525" y="3276600"/>
              <a:ext cx="5927725" cy="3667124"/>
            </a:xfrm>
            <a:custGeom>
              <a:avLst/>
              <a:gdLst/>
              <a:ahLst/>
              <a:cxnLst>
                <a:cxn ang="0">
                  <a:pos x="3465" y="4260"/>
                </a:cxn>
                <a:cxn ang="0">
                  <a:pos x="3568" y="4262"/>
                </a:cxn>
                <a:cxn ang="0">
                  <a:pos x="3639" y="4262"/>
                </a:cxn>
                <a:cxn ang="0">
                  <a:pos x="3734" y="4256"/>
                </a:cxn>
                <a:cxn ang="0">
                  <a:pos x="0" y="4320"/>
                </a:cxn>
                <a:cxn ang="0">
                  <a:pos x="3465" y="4260"/>
                </a:cxn>
                <a:cxn ang="0">
                  <a:pos x="3299" y="4248"/>
                </a:cxn>
                <a:cxn ang="0">
                  <a:pos x="3102" y="4225"/>
                </a:cxn>
                <a:cxn ang="0">
                  <a:pos x="2880" y="4183"/>
                </a:cxn>
                <a:cxn ang="0">
                  <a:pos x="2760" y="4154"/>
                </a:cxn>
                <a:cxn ang="0">
                  <a:pos x="2636" y="4117"/>
                </a:cxn>
                <a:cxn ang="0">
                  <a:pos x="2509" y="4076"/>
                </a:cxn>
                <a:cxn ang="0">
                  <a:pos x="2379" y="4026"/>
                </a:cxn>
                <a:cxn ang="0">
                  <a:pos x="2246" y="3970"/>
                </a:cxn>
                <a:cxn ang="0">
                  <a:pos x="2111" y="3904"/>
                </a:cxn>
                <a:cxn ang="0">
                  <a:pos x="1975" y="3829"/>
                </a:cxn>
                <a:cxn ang="0">
                  <a:pos x="1838" y="3746"/>
                </a:cxn>
                <a:cxn ang="0">
                  <a:pos x="1701" y="3653"/>
                </a:cxn>
                <a:cxn ang="0">
                  <a:pos x="1565" y="3549"/>
                </a:cxn>
                <a:cxn ang="0">
                  <a:pos x="1430" y="3433"/>
                </a:cxn>
                <a:cxn ang="0">
                  <a:pos x="1299" y="3307"/>
                </a:cxn>
                <a:cxn ang="0">
                  <a:pos x="1167" y="3168"/>
                </a:cxn>
                <a:cxn ang="0">
                  <a:pos x="1042" y="3015"/>
                </a:cxn>
                <a:cxn ang="0">
                  <a:pos x="918" y="2851"/>
                </a:cxn>
                <a:cxn ang="0">
                  <a:pos x="800" y="2671"/>
                </a:cxn>
                <a:cxn ang="0">
                  <a:pos x="686" y="2478"/>
                </a:cxn>
                <a:cxn ang="0">
                  <a:pos x="580" y="2269"/>
                </a:cxn>
                <a:cxn ang="0">
                  <a:pos x="479" y="2047"/>
                </a:cxn>
                <a:cxn ang="0">
                  <a:pos x="385" y="1807"/>
                </a:cxn>
                <a:cxn ang="0">
                  <a:pos x="300" y="1550"/>
                </a:cxn>
                <a:cxn ang="0">
                  <a:pos x="222" y="1276"/>
                </a:cxn>
                <a:cxn ang="0">
                  <a:pos x="153" y="986"/>
                </a:cxn>
                <a:cxn ang="0">
                  <a:pos x="95" y="677"/>
                </a:cxn>
                <a:cxn ang="0">
                  <a:pos x="46" y="348"/>
                </a:cxn>
                <a:cxn ang="0">
                  <a:pos x="8" y="0"/>
                </a:cxn>
              </a:cxnLst>
              <a:rect l="0" t="0" r="r" b="b"/>
              <a:pathLst>
                <a:path w="3734" h="4320">
                  <a:moveTo>
                    <a:pt x="3734" y="4256"/>
                  </a:moveTo>
                  <a:lnTo>
                    <a:pt x="3465" y="4260"/>
                  </a:lnTo>
                  <a:lnTo>
                    <a:pt x="3465" y="4260"/>
                  </a:lnTo>
                  <a:lnTo>
                    <a:pt x="3568" y="4262"/>
                  </a:lnTo>
                  <a:lnTo>
                    <a:pt x="3568" y="4262"/>
                  </a:lnTo>
                  <a:lnTo>
                    <a:pt x="3639" y="4262"/>
                  </a:lnTo>
                  <a:lnTo>
                    <a:pt x="3691" y="4258"/>
                  </a:lnTo>
                  <a:lnTo>
                    <a:pt x="3734" y="4256"/>
                  </a:lnTo>
                  <a:moveTo>
                    <a:pt x="8" y="0"/>
                  </a:moveTo>
                  <a:lnTo>
                    <a:pt x="0" y="4320"/>
                  </a:lnTo>
                  <a:lnTo>
                    <a:pt x="3465" y="4260"/>
                  </a:lnTo>
                  <a:lnTo>
                    <a:pt x="3465" y="4260"/>
                  </a:lnTo>
                  <a:lnTo>
                    <a:pt x="3386" y="4256"/>
                  </a:lnTo>
                  <a:lnTo>
                    <a:pt x="3299" y="4248"/>
                  </a:lnTo>
                  <a:lnTo>
                    <a:pt x="3204" y="4239"/>
                  </a:lnTo>
                  <a:lnTo>
                    <a:pt x="3102" y="4225"/>
                  </a:lnTo>
                  <a:lnTo>
                    <a:pt x="2994" y="4206"/>
                  </a:lnTo>
                  <a:lnTo>
                    <a:pt x="2880" y="4183"/>
                  </a:lnTo>
                  <a:lnTo>
                    <a:pt x="2820" y="4169"/>
                  </a:lnTo>
                  <a:lnTo>
                    <a:pt x="2760" y="4154"/>
                  </a:lnTo>
                  <a:lnTo>
                    <a:pt x="2700" y="4136"/>
                  </a:lnTo>
                  <a:lnTo>
                    <a:pt x="2636" y="4117"/>
                  </a:lnTo>
                  <a:lnTo>
                    <a:pt x="2574" y="4098"/>
                  </a:lnTo>
                  <a:lnTo>
                    <a:pt x="2509" y="4076"/>
                  </a:lnTo>
                  <a:lnTo>
                    <a:pt x="2445" y="4051"/>
                  </a:lnTo>
                  <a:lnTo>
                    <a:pt x="2379" y="4026"/>
                  </a:lnTo>
                  <a:lnTo>
                    <a:pt x="2313" y="3999"/>
                  </a:lnTo>
                  <a:lnTo>
                    <a:pt x="2246" y="3970"/>
                  </a:lnTo>
                  <a:lnTo>
                    <a:pt x="2178" y="3937"/>
                  </a:lnTo>
                  <a:lnTo>
                    <a:pt x="2111" y="3904"/>
                  </a:lnTo>
                  <a:lnTo>
                    <a:pt x="2043" y="3868"/>
                  </a:lnTo>
                  <a:lnTo>
                    <a:pt x="1975" y="3829"/>
                  </a:lnTo>
                  <a:lnTo>
                    <a:pt x="1906" y="3788"/>
                  </a:lnTo>
                  <a:lnTo>
                    <a:pt x="1838" y="3746"/>
                  </a:lnTo>
                  <a:lnTo>
                    <a:pt x="1770" y="3701"/>
                  </a:lnTo>
                  <a:lnTo>
                    <a:pt x="1701" y="3653"/>
                  </a:lnTo>
                  <a:lnTo>
                    <a:pt x="1633" y="3601"/>
                  </a:lnTo>
                  <a:lnTo>
                    <a:pt x="1565" y="3549"/>
                  </a:lnTo>
                  <a:lnTo>
                    <a:pt x="1498" y="3493"/>
                  </a:lnTo>
                  <a:lnTo>
                    <a:pt x="1430" y="3433"/>
                  </a:lnTo>
                  <a:lnTo>
                    <a:pt x="1364" y="3371"/>
                  </a:lnTo>
                  <a:lnTo>
                    <a:pt x="1299" y="3307"/>
                  </a:lnTo>
                  <a:lnTo>
                    <a:pt x="1233" y="3238"/>
                  </a:lnTo>
                  <a:lnTo>
                    <a:pt x="1167" y="3168"/>
                  </a:lnTo>
                  <a:lnTo>
                    <a:pt x="1104" y="3093"/>
                  </a:lnTo>
                  <a:lnTo>
                    <a:pt x="1042" y="3015"/>
                  </a:lnTo>
                  <a:lnTo>
                    <a:pt x="980" y="2934"/>
                  </a:lnTo>
                  <a:lnTo>
                    <a:pt x="918" y="2851"/>
                  </a:lnTo>
                  <a:lnTo>
                    <a:pt x="858" y="2762"/>
                  </a:lnTo>
                  <a:lnTo>
                    <a:pt x="800" y="2671"/>
                  </a:lnTo>
                  <a:lnTo>
                    <a:pt x="742" y="2577"/>
                  </a:lnTo>
                  <a:lnTo>
                    <a:pt x="686" y="2478"/>
                  </a:lnTo>
                  <a:lnTo>
                    <a:pt x="632" y="2376"/>
                  </a:lnTo>
                  <a:lnTo>
                    <a:pt x="580" y="2269"/>
                  </a:lnTo>
                  <a:lnTo>
                    <a:pt x="528" y="2159"/>
                  </a:lnTo>
                  <a:lnTo>
                    <a:pt x="479" y="2047"/>
                  </a:lnTo>
                  <a:lnTo>
                    <a:pt x="431" y="1929"/>
                  </a:lnTo>
                  <a:lnTo>
                    <a:pt x="385" y="1807"/>
                  </a:lnTo>
                  <a:lnTo>
                    <a:pt x="340" y="1680"/>
                  </a:lnTo>
                  <a:lnTo>
                    <a:pt x="300" y="1550"/>
                  </a:lnTo>
                  <a:lnTo>
                    <a:pt x="259" y="1415"/>
                  </a:lnTo>
                  <a:lnTo>
                    <a:pt x="222" y="1276"/>
                  </a:lnTo>
                  <a:lnTo>
                    <a:pt x="186" y="1133"/>
                  </a:lnTo>
                  <a:lnTo>
                    <a:pt x="153" y="986"/>
                  </a:lnTo>
                  <a:lnTo>
                    <a:pt x="122" y="833"/>
                  </a:lnTo>
                  <a:lnTo>
                    <a:pt x="95" y="677"/>
                  </a:lnTo>
                  <a:lnTo>
                    <a:pt x="70" y="514"/>
                  </a:lnTo>
                  <a:lnTo>
                    <a:pt x="46" y="348"/>
                  </a:lnTo>
                  <a:lnTo>
                    <a:pt x="25" y="176"/>
                  </a:lnTo>
                  <a:lnTo>
                    <a:pt x="8" y="0"/>
                  </a:lnTo>
                </a:path>
              </a:pathLst>
            </a:custGeom>
            <a:solidFill>
              <a:schemeClr val="accent3">
                <a:lumMod val="25000"/>
                <a:alpha val="15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2386585"/>
            <a:ext cx="10363199" cy="957706"/>
          </a:xfrm>
        </p:spPr>
        <p:txBody>
          <a:bodyPr/>
          <a:lstStyle>
            <a:lvl1pPr algn="ctr">
              <a:defRPr sz="48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357562"/>
            <a:ext cx="8534399" cy="571504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068296F2-757A-4AD3-AE92-44DBDC3C59EF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4673599" y="-50800"/>
            <a:ext cx="7535333" cy="6908800"/>
            <a:chOff x="3505200" y="-50800"/>
            <a:chExt cx="5651500" cy="6908800"/>
          </a:xfrm>
        </p:grpSpPr>
        <p:sp>
          <p:nvSpPr>
            <p:cNvPr id="7" name="자유형 6"/>
            <p:cNvSpPr/>
            <p:nvPr/>
          </p:nvSpPr>
          <p:spPr>
            <a:xfrm>
              <a:off x="3505200" y="-12700"/>
              <a:ext cx="5651500" cy="6870700"/>
            </a:xfrm>
            <a:custGeom>
              <a:avLst/>
              <a:gdLst/>
              <a:ahLst/>
              <a:cxnLst>
                <a:cxn ang="0">
                  <a:pos x="4450" y="0"/>
                </a:cxn>
                <a:cxn ang="0">
                  <a:pos x="4438" y="102"/>
                </a:cxn>
                <a:cxn ang="0">
                  <a:pos x="4412" y="272"/>
                </a:cxn>
                <a:cxn ang="0">
                  <a:pos x="4366" y="508"/>
                </a:cxn>
                <a:cxn ang="0">
                  <a:pos x="4335" y="648"/>
                </a:cxn>
                <a:cxn ang="0">
                  <a:pos x="4295" y="799"/>
                </a:cxn>
                <a:cxn ang="0">
                  <a:pos x="4248" y="963"/>
                </a:cxn>
                <a:cxn ang="0">
                  <a:pos x="4194" y="1135"/>
                </a:cxn>
                <a:cxn ang="0">
                  <a:pos x="4128" y="1315"/>
                </a:cxn>
                <a:cxn ang="0">
                  <a:pos x="4056" y="1503"/>
                </a:cxn>
                <a:cxn ang="0">
                  <a:pos x="3972" y="1694"/>
                </a:cxn>
                <a:cxn ang="0">
                  <a:pos x="3877" y="1890"/>
                </a:cxn>
                <a:cxn ang="0">
                  <a:pos x="3770" y="2087"/>
                </a:cxn>
                <a:cxn ang="0">
                  <a:pos x="3654" y="2286"/>
                </a:cxn>
                <a:cxn ang="0">
                  <a:pos x="3522" y="2482"/>
                </a:cxn>
                <a:cxn ang="0">
                  <a:pos x="3378" y="2677"/>
                </a:cxn>
                <a:cxn ang="0">
                  <a:pos x="3220" y="2868"/>
                </a:cxn>
                <a:cxn ang="0">
                  <a:pos x="3135" y="2961"/>
                </a:cxn>
                <a:cxn ang="0">
                  <a:pos x="3047" y="3053"/>
                </a:cxn>
                <a:cxn ang="0">
                  <a:pos x="2954" y="3143"/>
                </a:cxn>
                <a:cxn ang="0">
                  <a:pos x="2859" y="3232"/>
                </a:cxn>
                <a:cxn ang="0">
                  <a:pos x="2759" y="3319"/>
                </a:cxn>
                <a:cxn ang="0">
                  <a:pos x="2656" y="3402"/>
                </a:cxn>
                <a:cxn ang="0">
                  <a:pos x="2546" y="3484"/>
                </a:cxn>
                <a:cxn ang="0">
                  <a:pos x="2434" y="3563"/>
                </a:cxn>
                <a:cxn ang="0">
                  <a:pos x="2319" y="3639"/>
                </a:cxn>
                <a:cxn ang="0">
                  <a:pos x="2198" y="3713"/>
                </a:cxn>
                <a:cxn ang="0">
                  <a:pos x="2072" y="3783"/>
                </a:cxn>
                <a:cxn ang="0">
                  <a:pos x="1941" y="3850"/>
                </a:cxn>
                <a:cxn ang="0">
                  <a:pos x="1808" y="3912"/>
                </a:cxn>
                <a:cxn ang="0">
                  <a:pos x="1668" y="3971"/>
                </a:cxn>
                <a:cxn ang="0">
                  <a:pos x="1524" y="4027"/>
                </a:cxn>
                <a:cxn ang="0">
                  <a:pos x="1376" y="4079"/>
                </a:cxn>
                <a:cxn ang="0">
                  <a:pos x="1221" y="4126"/>
                </a:cxn>
                <a:cxn ang="0">
                  <a:pos x="1063" y="4168"/>
                </a:cxn>
                <a:cxn ang="0">
                  <a:pos x="899" y="4206"/>
                </a:cxn>
                <a:cxn ang="0">
                  <a:pos x="730" y="4240"/>
                </a:cxn>
                <a:cxn ang="0">
                  <a:pos x="555" y="4267"/>
                </a:cxn>
                <a:cxn ang="0">
                  <a:pos x="376" y="4290"/>
                </a:cxn>
                <a:cxn ang="0">
                  <a:pos x="191" y="4308"/>
                </a:cxn>
                <a:cxn ang="0">
                  <a:pos x="0" y="4320"/>
                </a:cxn>
                <a:cxn ang="0">
                  <a:pos x="5087" y="6"/>
                </a:cxn>
              </a:cxnLst>
              <a:rect l="0" t="0" r="r" b="b"/>
              <a:pathLst>
                <a:path w="5096" h="4320">
                  <a:moveTo>
                    <a:pt x="4450" y="0"/>
                  </a:moveTo>
                  <a:lnTo>
                    <a:pt x="4450" y="0"/>
                  </a:lnTo>
                  <a:lnTo>
                    <a:pt x="4445" y="46"/>
                  </a:lnTo>
                  <a:lnTo>
                    <a:pt x="4438" y="102"/>
                  </a:lnTo>
                  <a:lnTo>
                    <a:pt x="4427" y="177"/>
                  </a:lnTo>
                  <a:lnTo>
                    <a:pt x="4412" y="272"/>
                  </a:lnTo>
                  <a:lnTo>
                    <a:pt x="4392" y="382"/>
                  </a:lnTo>
                  <a:lnTo>
                    <a:pt x="4366" y="508"/>
                  </a:lnTo>
                  <a:lnTo>
                    <a:pt x="4351" y="576"/>
                  </a:lnTo>
                  <a:lnTo>
                    <a:pt x="4335" y="648"/>
                  </a:lnTo>
                  <a:lnTo>
                    <a:pt x="4315" y="722"/>
                  </a:lnTo>
                  <a:lnTo>
                    <a:pt x="4295" y="799"/>
                  </a:lnTo>
                  <a:lnTo>
                    <a:pt x="4272" y="880"/>
                  </a:lnTo>
                  <a:lnTo>
                    <a:pt x="4248" y="963"/>
                  </a:lnTo>
                  <a:lnTo>
                    <a:pt x="4222" y="1048"/>
                  </a:lnTo>
                  <a:lnTo>
                    <a:pt x="4194" y="1135"/>
                  </a:lnTo>
                  <a:lnTo>
                    <a:pt x="4162" y="1224"/>
                  </a:lnTo>
                  <a:lnTo>
                    <a:pt x="4128" y="1315"/>
                  </a:lnTo>
                  <a:lnTo>
                    <a:pt x="4093" y="1408"/>
                  </a:lnTo>
                  <a:lnTo>
                    <a:pt x="4056" y="1503"/>
                  </a:lnTo>
                  <a:lnTo>
                    <a:pt x="4015" y="1597"/>
                  </a:lnTo>
                  <a:lnTo>
                    <a:pt x="3972" y="1694"/>
                  </a:lnTo>
                  <a:lnTo>
                    <a:pt x="3925" y="1791"/>
                  </a:lnTo>
                  <a:lnTo>
                    <a:pt x="3877" y="1890"/>
                  </a:lnTo>
                  <a:lnTo>
                    <a:pt x="3825" y="1989"/>
                  </a:lnTo>
                  <a:lnTo>
                    <a:pt x="3770" y="2087"/>
                  </a:lnTo>
                  <a:lnTo>
                    <a:pt x="3713" y="2186"/>
                  </a:lnTo>
                  <a:lnTo>
                    <a:pt x="3654" y="2286"/>
                  </a:lnTo>
                  <a:lnTo>
                    <a:pt x="3588" y="2384"/>
                  </a:lnTo>
                  <a:lnTo>
                    <a:pt x="3522" y="2482"/>
                  </a:lnTo>
                  <a:lnTo>
                    <a:pt x="3452" y="2580"/>
                  </a:lnTo>
                  <a:lnTo>
                    <a:pt x="3378" y="2677"/>
                  </a:lnTo>
                  <a:lnTo>
                    <a:pt x="3300" y="2773"/>
                  </a:lnTo>
                  <a:lnTo>
                    <a:pt x="3220" y="2868"/>
                  </a:lnTo>
                  <a:lnTo>
                    <a:pt x="3177" y="2915"/>
                  </a:lnTo>
                  <a:lnTo>
                    <a:pt x="3135" y="2961"/>
                  </a:lnTo>
                  <a:lnTo>
                    <a:pt x="3092" y="3008"/>
                  </a:lnTo>
                  <a:lnTo>
                    <a:pt x="3047" y="3053"/>
                  </a:lnTo>
                  <a:lnTo>
                    <a:pt x="3001" y="3099"/>
                  </a:lnTo>
                  <a:lnTo>
                    <a:pt x="2954" y="3143"/>
                  </a:lnTo>
                  <a:lnTo>
                    <a:pt x="2907" y="3188"/>
                  </a:lnTo>
                  <a:lnTo>
                    <a:pt x="2859" y="3232"/>
                  </a:lnTo>
                  <a:lnTo>
                    <a:pt x="2810" y="3275"/>
                  </a:lnTo>
                  <a:lnTo>
                    <a:pt x="2759" y="3319"/>
                  </a:lnTo>
                  <a:lnTo>
                    <a:pt x="2707" y="3361"/>
                  </a:lnTo>
                  <a:lnTo>
                    <a:pt x="2656" y="3402"/>
                  </a:lnTo>
                  <a:lnTo>
                    <a:pt x="2601" y="3443"/>
                  </a:lnTo>
                  <a:lnTo>
                    <a:pt x="2546" y="3484"/>
                  </a:lnTo>
                  <a:lnTo>
                    <a:pt x="2492" y="3524"/>
                  </a:lnTo>
                  <a:lnTo>
                    <a:pt x="2434" y="3563"/>
                  </a:lnTo>
                  <a:lnTo>
                    <a:pt x="2377" y="3601"/>
                  </a:lnTo>
                  <a:lnTo>
                    <a:pt x="2319" y="3639"/>
                  </a:lnTo>
                  <a:lnTo>
                    <a:pt x="2258" y="3677"/>
                  </a:lnTo>
                  <a:lnTo>
                    <a:pt x="2198" y="3713"/>
                  </a:lnTo>
                  <a:lnTo>
                    <a:pt x="2135" y="3748"/>
                  </a:lnTo>
                  <a:lnTo>
                    <a:pt x="2072" y="3783"/>
                  </a:lnTo>
                  <a:lnTo>
                    <a:pt x="2008" y="3816"/>
                  </a:lnTo>
                  <a:lnTo>
                    <a:pt x="1941" y="3850"/>
                  </a:lnTo>
                  <a:lnTo>
                    <a:pt x="1875" y="3882"/>
                  </a:lnTo>
                  <a:lnTo>
                    <a:pt x="1808" y="3912"/>
                  </a:lnTo>
                  <a:lnTo>
                    <a:pt x="1738" y="3942"/>
                  </a:lnTo>
                  <a:lnTo>
                    <a:pt x="1668" y="3971"/>
                  </a:lnTo>
                  <a:lnTo>
                    <a:pt x="1597" y="4000"/>
                  </a:lnTo>
                  <a:lnTo>
                    <a:pt x="1524" y="4027"/>
                  </a:lnTo>
                  <a:lnTo>
                    <a:pt x="1450" y="4053"/>
                  </a:lnTo>
                  <a:lnTo>
                    <a:pt x="1376" y="4079"/>
                  </a:lnTo>
                  <a:lnTo>
                    <a:pt x="1300" y="4103"/>
                  </a:lnTo>
                  <a:lnTo>
                    <a:pt x="1221" y="4126"/>
                  </a:lnTo>
                  <a:lnTo>
                    <a:pt x="1144" y="4147"/>
                  </a:lnTo>
                  <a:lnTo>
                    <a:pt x="1063" y="4168"/>
                  </a:lnTo>
                  <a:lnTo>
                    <a:pt x="981" y="4188"/>
                  </a:lnTo>
                  <a:lnTo>
                    <a:pt x="899" y="4206"/>
                  </a:lnTo>
                  <a:lnTo>
                    <a:pt x="814" y="4223"/>
                  </a:lnTo>
                  <a:lnTo>
                    <a:pt x="730" y="4240"/>
                  </a:lnTo>
                  <a:lnTo>
                    <a:pt x="643" y="4255"/>
                  </a:lnTo>
                  <a:lnTo>
                    <a:pt x="555" y="4267"/>
                  </a:lnTo>
                  <a:lnTo>
                    <a:pt x="467" y="4279"/>
                  </a:lnTo>
                  <a:lnTo>
                    <a:pt x="376" y="4290"/>
                  </a:lnTo>
                  <a:lnTo>
                    <a:pt x="284" y="4300"/>
                  </a:lnTo>
                  <a:lnTo>
                    <a:pt x="191" y="4308"/>
                  </a:lnTo>
                  <a:lnTo>
                    <a:pt x="97" y="4314"/>
                  </a:lnTo>
                  <a:lnTo>
                    <a:pt x="0" y="4320"/>
                  </a:lnTo>
                  <a:lnTo>
                    <a:pt x="5096" y="4320"/>
                  </a:lnTo>
                  <a:lnTo>
                    <a:pt x="5087" y="6"/>
                  </a:lnTo>
                  <a:lnTo>
                    <a:pt x="4450" y="0"/>
                  </a:lnTo>
                </a:path>
              </a:pathLst>
            </a:custGeom>
            <a:solidFill>
              <a:schemeClr val="accent1">
                <a:lumMod val="75000"/>
                <a:alpha val="14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자유형 7"/>
            <p:cNvSpPr/>
            <p:nvPr/>
          </p:nvSpPr>
          <p:spPr>
            <a:xfrm>
              <a:off x="4704306" y="-50800"/>
              <a:ext cx="4439790" cy="6908800"/>
            </a:xfrm>
            <a:custGeom>
              <a:avLst/>
              <a:gdLst/>
              <a:ahLst/>
              <a:cxnLst>
                <a:cxn ang="0">
                  <a:pos x="2818" y="0"/>
                </a:cxn>
                <a:cxn ang="0">
                  <a:pos x="2818" y="0"/>
                </a:cxn>
                <a:cxn ang="0">
                  <a:pos x="2812" y="88"/>
                </a:cxn>
                <a:cxn ang="0">
                  <a:pos x="2804" y="176"/>
                </a:cxn>
                <a:cxn ang="0">
                  <a:pos x="2797" y="263"/>
                </a:cxn>
                <a:cxn ang="0">
                  <a:pos x="2788" y="348"/>
                </a:cxn>
                <a:cxn ang="0">
                  <a:pos x="2779" y="431"/>
                </a:cxn>
                <a:cxn ang="0">
                  <a:pos x="2768" y="515"/>
                </a:cxn>
                <a:cxn ang="0">
                  <a:pos x="2745" y="676"/>
                </a:cxn>
                <a:cxn ang="0">
                  <a:pos x="2719" y="834"/>
                </a:cxn>
                <a:cxn ang="0">
                  <a:pos x="2690" y="987"/>
                </a:cxn>
                <a:cxn ang="0">
                  <a:pos x="2658" y="1135"/>
                </a:cxn>
                <a:cxn ang="0">
                  <a:pos x="2624" y="1279"/>
                </a:cxn>
                <a:cxn ang="0">
                  <a:pos x="2587" y="1419"/>
                </a:cxn>
                <a:cxn ang="0">
                  <a:pos x="2549" y="1555"/>
                </a:cxn>
                <a:cxn ang="0">
                  <a:pos x="2508" y="1686"/>
                </a:cxn>
                <a:cxn ang="0">
                  <a:pos x="2464" y="1814"/>
                </a:cxn>
                <a:cxn ang="0">
                  <a:pos x="2418" y="1937"/>
                </a:cxn>
                <a:cxn ang="0">
                  <a:pos x="2371" y="2055"/>
                </a:cxn>
                <a:cxn ang="0">
                  <a:pos x="2321" y="2171"/>
                </a:cxn>
                <a:cxn ang="0">
                  <a:pos x="2271" y="2282"/>
                </a:cxn>
                <a:cxn ang="0">
                  <a:pos x="2218" y="2389"/>
                </a:cxn>
                <a:cxn ang="0">
                  <a:pos x="2165" y="2494"/>
                </a:cxn>
                <a:cxn ang="0">
                  <a:pos x="2109" y="2593"/>
                </a:cxn>
                <a:cxn ang="0">
                  <a:pos x="2052" y="2690"/>
                </a:cxn>
                <a:cxn ang="0">
                  <a:pos x="1995" y="2783"/>
                </a:cxn>
                <a:cxn ang="0">
                  <a:pos x="1935" y="2872"/>
                </a:cxn>
                <a:cxn ang="0">
                  <a:pos x="1876" y="2959"/>
                </a:cxn>
                <a:cxn ang="0">
                  <a:pos x="1815" y="3041"/>
                </a:cxn>
                <a:cxn ang="0">
                  <a:pos x="1753" y="3120"/>
                </a:cxn>
                <a:cxn ang="0">
                  <a:pos x="1692" y="3196"/>
                </a:cxn>
                <a:cxn ang="0">
                  <a:pos x="1630" y="3269"/>
                </a:cxn>
                <a:cxn ang="0">
                  <a:pos x="1566" y="3339"/>
                </a:cxn>
                <a:cxn ang="0">
                  <a:pos x="1504" y="3406"/>
                </a:cxn>
                <a:cxn ang="0">
                  <a:pos x="1440" y="3469"/>
                </a:cxn>
                <a:cxn ang="0">
                  <a:pos x="1378" y="3530"/>
                </a:cxn>
                <a:cxn ang="0">
                  <a:pos x="1314" y="3588"/>
                </a:cxn>
                <a:cxn ang="0">
                  <a:pos x="1252" y="3644"/>
                </a:cxn>
                <a:cxn ang="0">
                  <a:pos x="1188" y="3696"/>
                </a:cxn>
                <a:cxn ang="0">
                  <a:pos x="1126" y="3746"/>
                </a:cxn>
                <a:cxn ang="0">
                  <a:pos x="1065" y="3793"/>
                </a:cxn>
                <a:cxn ang="0">
                  <a:pos x="1003" y="3838"/>
                </a:cxn>
                <a:cxn ang="0">
                  <a:pos x="943" y="3879"/>
                </a:cxn>
                <a:cxn ang="0">
                  <a:pos x="883" y="3921"/>
                </a:cxn>
                <a:cxn ang="0">
                  <a:pos x="825" y="3957"/>
                </a:cxn>
                <a:cxn ang="0">
                  <a:pos x="767" y="3993"/>
                </a:cxn>
                <a:cxn ang="0">
                  <a:pos x="711" y="4025"/>
                </a:cxn>
                <a:cxn ang="0">
                  <a:pos x="656" y="4057"/>
                </a:cxn>
                <a:cxn ang="0">
                  <a:pos x="603" y="4085"/>
                </a:cxn>
                <a:cxn ang="0">
                  <a:pos x="550" y="4112"/>
                </a:cxn>
                <a:cxn ang="0">
                  <a:pos x="500" y="4136"/>
                </a:cxn>
                <a:cxn ang="0">
                  <a:pos x="451" y="4159"/>
                </a:cxn>
                <a:cxn ang="0">
                  <a:pos x="404" y="4180"/>
                </a:cxn>
                <a:cxn ang="0">
                  <a:pos x="317" y="4217"/>
                </a:cxn>
                <a:cxn ang="0">
                  <a:pos x="239" y="4247"/>
                </a:cxn>
                <a:cxn ang="0">
                  <a:pos x="169" y="4271"/>
                </a:cxn>
                <a:cxn ang="0">
                  <a:pos x="111" y="4291"/>
                </a:cxn>
                <a:cxn ang="0">
                  <a:pos x="64" y="4305"/>
                </a:cxn>
                <a:cxn ang="0">
                  <a:pos x="29" y="4314"/>
                </a:cxn>
                <a:cxn ang="0">
                  <a:pos x="0" y="4320"/>
                </a:cxn>
                <a:cxn ang="0">
                  <a:pos x="2818" y="4314"/>
                </a:cxn>
                <a:cxn ang="0">
                  <a:pos x="2818" y="0"/>
                </a:cxn>
              </a:cxnLst>
              <a:rect l="0" t="0" r="r" b="b"/>
              <a:pathLst>
                <a:path w="2818" h="4320">
                  <a:moveTo>
                    <a:pt x="2818" y="0"/>
                  </a:moveTo>
                  <a:lnTo>
                    <a:pt x="2818" y="0"/>
                  </a:lnTo>
                  <a:lnTo>
                    <a:pt x="2812" y="88"/>
                  </a:lnTo>
                  <a:lnTo>
                    <a:pt x="2804" y="176"/>
                  </a:lnTo>
                  <a:lnTo>
                    <a:pt x="2797" y="263"/>
                  </a:lnTo>
                  <a:lnTo>
                    <a:pt x="2788" y="348"/>
                  </a:lnTo>
                  <a:lnTo>
                    <a:pt x="2779" y="431"/>
                  </a:lnTo>
                  <a:lnTo>
                    <a:pt x="2768" y="515"/>
                  </a:lnTo>
                  <a:lnTo>
                    <a:pt x="2745" y="676"/>
                  </a:lnTo>
                  <a:lnTo>
                    <a:pt x="2719" y="834"/>
                  </a:lnTo>
                  <a:lnTo>
                    <a:pt x="2690" y="987"/>
                  </a:lnTo>
                  <a:lnTo>
                    <a:pt x="2658" y="1135"/>
                  </a:lnTo>
                  <a:lnTo>
                    <a:pt x="2624" y="1279"/>
                  </a:lnTo>
                  <a:lnTo>
                    <a:pt x="2587" y="1419"/>
                  </a:lnTo>
                  <a:lnTo>
                    <a:pt x="2549" y="1555"/>
                  </a:lnTo>
                  <a:lnTo>
                    <a:pt x="2508" y="1686"/>
                  </a:lnTo>
                  <a:lnTo>
                    <a:pt x="2464" y="1814"/>
                  </a:lnTo>
                  <a:lnTo>
                    <a:pt x="2418" y="1937"/>
                  </a:lnTo>
                  <a:lnTo>
                    <a:pt x="2371" y="2055"/>
                  </a:lnTo>
                  <a:lnTo>
                    <a:pt x="2321" y="2171"/>
                  </a:lnTo>
                  <a:lnTo>
                    <a:pt x="2271" y="2282"/>
                  </a:lnTo>
                  <a:lnTo>
                    <a:pt x="2218" y="2389"/>
                  </a:lnTo>
                  <a:lnTo>
                    <a:pt x="2165" y="2494"/>
                  </a:lnTo>
                  <a:lnTo>
                    <a:pt x="2109" y="2593"/>
                  </a:lnTo>
                  <a:lnTo>
                    <a:pt x="2052" y="2690"/>
                  </a:lnTo>
                  <a:lnTo>
                    <a:pt x="1995" y="2783"/>
                  </a:lnTo>
                  <a:lnTo>
                    <a:pt x="1935" y="2872"/>
                  </a:lnTo>
                  <a:lnTo>
                    <a:pt x="1876" y="2959"/>
                  </a:lnTo>
                  <a:lnTo>
                    <a:pt x="1815" y="3041"/>
                  </a:lnTo>
                  <a:lnTo>
                    <a:pt x="1753" y="3120"/>
                  </a:lnTo>
                  <a:lnTo>
                    <a:pt x="1692" y="3196"/>
                  </a:lnTo>
                  <a:lnTo>
                    <a:pt x="1630" y="3269"/>
                  </a:lnTo>
                  <a:lnTo>
                    <a:pt x="1566" y="3339"/>
                  </a:lnTo>
                  <a:lnTo>
                    <a:pt x="1504" y="3406"/>
                  </a:lnTo>
                  <a:lnTo>
                    <a:pt x="1440" y="3469"/>
                  </a:lnTo>
                  <a:lnTo>
                    <a:pt x="1378" y="3530"/>
                  </a:lnTo>
                  <a:lnTo>
                    <a:pt x="1314" y="3588"/>
                  </a:lnTo>
                  <a:lnTo>
                    <a:pt x="1252" y="3644"/>
                  </a:lnTo>
                  <a:lnTo>
                    <a:pt x="1188" y="3696"/>
                  </a:lnTo>
                  <a:lnTo>
                    <a:pt x="1126" y="3746"/>
                  </a:lnTo>
                  <a:lnTo>
                    <a:pt x="1065" y="3793"/>
                  </a:lnTo>
                  <a:lnTo>
                    <a:pt x="1003" y="3838"/>
                  </a:lnTo>
                  <a:lnTo>
                    <a:pt x="943" y="3879"/>
                  </a:lnTo>
                  <a:lnTo>
                    <a:pt x="883" y="3921"/>
                  </a:lnTo>
                  <a:lnTo>
                    <a:pt x="825" y="3957"/>
                  </a:lnTo>
                  <a:lnTo>
                    <a:pt x="767" y="3993"/>
                  </a:lnTo>
                  <a:lnTo>
                    <a:pt x="711" y="4025"/>
                  </a:lnTo>
                  <a:lnTo>
                    <a:pt x="656" y="4057"/>
                  </a:lnTo>
                  <a:lnTo>
                    <a:pt x="603" y="4085"/>
                  </a:lnTo>
                  <a:lnTo>
                    <a:pt x="550" y="4112"/>
                  </a:lnTo>
                  <a:lnTo>
                    <a:pt x="500" y="4136"/>
                  </a:lnTo>
                  <a:lnTo>
                    <a:pt x="451" y="4159"/>
                  </a:lnTo>
                  <a:lnTo>
                    <a:pt x="404" y="4180"/>
                  </a:lnTo>
                  <a:lnTo>
                    <a:pt x="317" y="4217"/>
                  </a:lnTo>
                  <a:lnTo>
                    <a:pt x="239" y="4247"/>
                  </a:lnTo>
                  <a:lnTo>
                    <a:pt x="169" y="4271"/>
                  </a:lnTo>
                  <a:lnTo>
                    <a:pt x="111" y="4291"/>
                  </a:lnTo>
                  <a:lnTo>
                    <a:pt x="64" y="4305"/>
                  </a:lnTo>
                  <a:lnTo>
                    <a:pt x="29" y="4314"/>
                  </a:lnTo>
                  <a:lnTo>
                    <a:pt x="0" y="4320"/>
                  </a:lnTo>
                  <a:lnTo>
                    <a:pt x="2818" y="4314"/>
                  </a:lnTo>
                  <a:lnTo>
                    <a:pt x="281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자유형 8"/>
            <p:cNvSpPr/>
            <p:nvPr/>
          </p:nvSpPr>
          <p:spPr>
            <a:xfrm>
              <a:off x="6293129" y="-12700"/>
              <a:ext cx="2863571" cy="6870700"/>
            </a:xfrm>
            <a:custGeom>
              <a:avLst/>
              <a:gdLst/>
              <a:ahLst/>
              <a:cxnLst>
                <a:cxn ang="0">
                  <a:pos x="1687" y="0"/>
                </a:cxn>
                <a:cxn ang="0">
                  <a:pos x="1687" y="0"/>
                </a:cxn>
                <a:cxn ang="0">
                  <a:pos x="1685" y="36"/>
                </a:cxn>
                <a:cxn ang="0">
                  <a:pos x="1679" y="141"/>
                </a:cxn>
                <a:cxn ang="0">
                  <a:pos x="1666" y="306"/>
                </a:cxn>
                <a:cxn ang="0">
                  <a:pos x="1657" y="410"/>
                </a:cxn>
                <a:cxn ang="0">
                  <a:pos x="1644" y="523"/>
                </a:cxn>
                <a:cxn ang="0">
                  <a:pos x="1631" y="649"/>
                </a:cxn>
                <a:cxn ang="0">
                  <a:pos x="1613" y="786"/>
                </a:cxn>
                <a:cxn ang="0">
                  <a:pos x="1593" y="930"/>
                </a:cxn>
                <a:cxn ang="0">
                  <a:pos x="1569" y="1083"/>
                </a:cxn>
                <a:cxn ang="0">
                  <a:pos x="1541" y="1244"/>
                </a:cxn>
                <a:cxn ang="0">
                  <a:pos x="1511" y="1411"/>
                </a:cxn>
                <a:cxn ang="0">
                  <a:pos x="1475" y="1582"/>
                </a:cxn>
                <a:cxn ang="0">
                  <a:pos x="1455" y="1669"/>
                </a:cxn>
                <a:cxn ang="0">
                  <a:pos x="1435" y="1757"/>
                </a:cxn>
                <a:cxn ang="0">
                  <a:pos x="1414" y="1846"/>
                </a:cxn>
                <a:cxn ang="0">
                  <a:pos x="1391" y="1936"/>
                </a:cxn>
                <a:cxn ang="0">
                  <a:pos x="1367" y="2027"/>
                </a:cxn>
                <a:cxn ang="0">
                  <a:pos x="1341" y="2116"/>
                </a:cxn>
                <a:cxn ang="0">
                  <a:pos x="1315" y="2207"/>
                </a:cxn>
                <a:cxn ang="0">
                  <a:pos x="1286" y="2300"/>
                </a:cxn>
                <a:cxn ang="0">
                  <a:pos x="1258" y="2391"/>
                </a:cxn>
                <a:cxn ang="0">
                  <a:pos x="1227" y="2482"/>
                </a:cxn>
                <a:cxn ang="0">
                  <a:pos x="1195" y="2573"/>
                </a:cxn>
                <a:cxn ang="0">
                  <a:pos x="1162" y="2662"/>
                </a:cxn>
                <a:cxn ang="0">
                  <a:pos x="1127" y="2753"/>
                </a:cxn>
                <a:cxn ang="0">
                  <a:pos x="1091" y="2843"/>
                </a:cxn>
                <a:cxn ang="0">
                  <a:pos x="1053" y="2931"/>
                </a:cxn>
                <a:cxn ang="0">
                  <a:pos x="1013" y="3019"/>
                </a:cxn>
                <a:cxn ang="0">
                  <a:pos x="972" y="3107"/>
                </a:cxn>
                <a:cxn ang="0">
                  <a:pos x="928" y="3191"/>
                </a:cxn>
                <a:cxn ang="0">
                  <a:pos x="884" y="3276"/>
                </a:cxn>
                <a:cxn ang="0">
                  <a:pos x="839" y="3360"/>
                </a:cxn>
                <a:cxn ang="0">
                  <a:pos x="790" y="3442"/>
                </a:cxn>
                <a:cxn ang="0">
                  <a:pos x="742" y="3522"/>
                </a:cxn>
                <a:cxn ang="0">
                  <a:pos x="690" y="3601"/>
                </a:cxn>
                <a:cxn ang="0">
                  <a:pos x="637" y="3678"/>
                </a:cxn>
                <a:cxn ang="0">
                  <a:pos x="583" y="3753"/>
                </a:cxn>
                <a:cxn ang="0">
                  <a:pos x="525" y="3826"/>
                </a:cxn>
                <a:cxn ang="0">
                  <a:pos x="467" y="3897"/>
                </a:cxn>
                <a:cxn ang="0">
                  <a:pos x="407" y="3965"/>
                </a:cxn>
                <a:cxn ang="0">
                  <a:pos x="343" y="4030"/>
                </a:cxn>
                <a:cxn ang="0">
                  <a:pos x="279" y="4094"/>
                </a:cxn>
                <a:cxn ang="0">
                  <a:pos x="212" y="4155"/>
                </a:cxn>
                <a:cxn ang="0">
                  <a:pos x="144" y="4212"/>
                </a:cxn>
                <a:cxn ang="0">
                  <a:pos x="108" y="4241"/>
                </a:cxn>
                <a:cxn ang="0">
                  <a:pos x="73" y="4268"/>
                </a:cxn>
                <a:cxn ang="0">
                  <a:pos x="36" y="4294"/>
                </a:cxn>
                <a:cxn ang="0">
                  <a:pos x="0" y="4320"/>
                </a:cxn>
                <a:cxn ang="0">
                  <a:pos x="2136" y="4320"/>
                </a:cxn>
                <a:cxn ang="0">
                  <a:pos x="2130" y="6"/>
                </a:cxn>
                <a:cxn ang="0">
                  <a:pos x="1687" y="0"/>
                </a:cxn>
              </a:cxnLst>
              <a:rect l="0" t="0" r="r" b="b"/>
              <a:pathLst>
                <a:path w="2136" h="4320">
                  <a:moveTo>
                    <a:pt x="1687" y="0"/>
                  </a:moveTo>
                  <a:lnTo>
                    <a:pt x="1687" y="0"/>
                  </a:lnTo>
                  <a:lnTo>
                    <a:pt x="1685" y="36"/>
                  </a:lnTo>
                  <a:lnTo>
                    <a:pt x="1679" y="141"/>
                  </a:lnTo>
                  <a:lnTo>
                    <a:pt x="1666" y="306"/>
                  </a:lnTo>
                  <a:lnTo>
                    <a:pt x="1657" y="410"/>
                  </a:lnTo>
                  <a:lnTo>
                    <a:pt x="1644" y="523"/>
                  </a:lnTo>
                  <a:lnTo>
                    <a:pt x="1631" y="649"/>
                  </a:lnTo>
                  <a:lnTo>
                    <a:pt x="1613" y="786"/>
                  </a:lnTo>
                  <a:lnTo>
                    <a:pt x="1593" y="930"/>
                  </a:lnTo>
                  <a:lnTo>
                    <a:pt x="1569" y="1083"/>
                  </a:lnTo>
                  <a:lnTo>
                    <a:pt x="1541" y="1244"/>
                  </a:lnTo>
                  <a:lnTo>
                    <a:pt x="1511" y="1411"/>
                  </a:lnTo>
                  <a:lnTo>
                    <a:pt x="1475" y="1582"/>
                  </a:lnTo>
                  <a:lnTo>
                    <a:pt x="1455" y="1669"/>
                  </a:lnTo>
                  <a:lnTo>
                    <a:pt x="1435" y="1757"/>
                  </a:lnTo>
                  <a:lnTo>
                    <a:pt x="1414" y="1846"/>
                  </a:lnTo>
                  <a:lnTo>
                    <a:pt x="1391" y="1936"/>
                  </a:lnTo>
                  <a:lnTo>
                    <a:pt x="1367" y="2027"/>
                  </a:lnTo>
                  <a:lnTo>
                    <a:pt x="1341" y="2116"/>
                  </a:lnTo>
                  <a:lnTo>
                    <a:pt x="1315" y="2207"/>
                  </a:lnTo>
                  <a:lnTo>
                    <a:pt x="1286" y="2300"/>
                  </a:lnTo>
                  <a:lnTo>
                    <a:pt x="1258" y="2391"/>
                  </a:lnTo>
                  <a:lnTo>
                    <a:pt x="1227" y="2482"/>
                  </a:lnTo>
                  <a:lnTo>
                    <a:pt x="1195" y="2573"/>
                  </a:lnTo>
                  <a:lnTo>
                    <a:pt x="1162" y="2662"/>
                  </a:lnTo>
                  <a:lnTo>
                    <a:pt x="1127" y="2753"/>
                  </a:lnTo>
                  <a:lnTo>
                    <a:pt x="1091" y="2843"/>
                  </a:lnTo>
                  <a:lnTo>
                    <a:pt x="1053" y="2931"/>
                  </a:lnTo>
                  <a:lnTo>
                    <a:pt x="1013" y="3019"/>
                  </a:lnTo>
                  <a:lnTo>
                    <a:pt x="972" y="3107"/>
                  </a:lnTo>
                  <a:lnTo>
                    <a:pt x="928" y="3191"/>
                  </a:lnTo>
                  <a:lnTo>
                    <a:pt x="884" y="3276"/>
                  </a:lnTo>
                  <a:lnTo>
                    <a:pt x="839" y="3360"/>
                  </a:lnTo>
                  <a:lnTo>
                    <a:pt x="790" y="3442"/>
                  </a:lnTo>
                  <a:lnTo>
                    <a:pt x="742" y="3522"/>
                  </a:lnTo>
                  <a:lnTo>
                    <a:pt x="690" y="3601"/>
                  </a:lnTo>
                  <a:lnTo>
                    <a:pt x="637" y="3678"/>
                  </a:lnTo>
                  <a:lnTo>
                    <a:pt x="583" y="3753"/>
                  </a:lnTo>
                  <a:lnTo>
                    <a:pt x="525" y="3826"/>
                  </a:lnTo>
                  <a:lnTo>
                    <a:pt x="467" y="3897"/>
                  </a:lnTo>
                  <a:lnTo>
                    <a:pt x="407" y="3965"/>
                  </a:lnTo>
                  <a:lnTo>
                    <a:pt x="343" y="4030"/>
                  </a:lnTo>
                  <a:lnTo>
                    <a:pt x="279" y="4094"/>
                  </a:lnTo>
                  <a:lnTo>
                    <a:pt x="212" y="4155"/>
                  </a:lnTo>
                  <a:lnTo>
                    <a:pt x="144" y="4212"/>
                  </a:lnTo>
                  <a:lnTo>
                    <a:pt x="108" y="4241"/>
                  </a:lnTo>
                  <a:lnTo>
                    <a:pt x="73" y="4268"/>
                  </a:lnTo>
                  <a:lnTo>
                    <a:pt x="36" y="4294"/>
                  </a:lnTo>
                  <a:lnTo>
                    <a:pt x="0" y="4320"/>
                  </a:lnTo>
                  <a:lnTo>
                    <a:pt x="2136" y="4320"/>
                  </a:lnTo>
                  <a:lnTo>
                    <a:pt x="2130" y="6"/>
                  </a:lnTo>
                  <a:lnTo>
                    <a:pt x="1687" y="0"/>
                  </a:lnTo>
                </a:path>
              </a:pathLst>
            </a:custGeom>
            <a:solidFill>
              <a:schemeClr val="tx2">
                <a:lumMod val="75000"/>
                <a:lumOff val="25000"/>
                <a:alpha val="39000"/>
              </a:schemeClr>
            </a:solidFill>
            <a:ln w="9525">
              <a:noFill/>
              <a:rou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30199" y="2357430"/>
            <a:ext cx="11531599" cy="1470025"/>
          </a:xfrm>
        </p:spPr>
        <p:txBody>
          <a:bodyPr/>
          <a:lstStyle>
            <a:lvl1pPr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C92D56D-4E18-4865-82CF-493E1E9C33CA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09719" y="500042"/>
            <a:ext cx="9048813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1824234" y="2214563"/>
            <a:ext cx="6125633" cy="3228975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</a:p>
          <a:p>
            <a:pPr lvl="0">
              <a:defRPr lang="ko-KR" altLang="en-US"/>
            </a:pPr>
            <a:r>
              <a:rPr lang="ko-KR" altLang="en-US"/>
              <a:t>둘째 목차</a:t>
            </a:r>
          </a:p>
          <a:p>
            <a:pPr lvl="0">
              <a:defRPr lang="ko-KR" altLang="en-US"/>
            </a:pPr>
            <a:r>
              <a:rPr lang="ko-KR" altLang="en-US"/>
              <a:t>셋째 목차</a:t>
            </a:r>
          </a:p>
          <a:p>
            <a:pPr lvl="0">
              <a:defRPr lang="ko-KR" altLang="en-US"/>
            </a:pPr>
            <a:r>
              <a:rPr lang="ko-KR" altLang="en-US"/>
              <a:t>넷째 목차</a:t>
            </a:r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668EBC7F-88B6-4F73-AC78-9F7EEAFB6A58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906026" y="571480"/>
            <a:ext cx="1676371" cy="5554683"/>
          </a:xfrm>
        </p:spPr>
        <p:txBody>
          <a:bodyPr vert="eaVert"/>
          <a:lstStyle>
            <a:lvl1pPr algn="ctr"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571480"/>
            <a:ext cx="9010674" cy="5554683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3AF0ADBF-A3D2-40F4-BB69-08DB2B9EC611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599" y="305956"/>
            <a:ext cx="10972799" cy="923925"/>
          </a:xfrm>
        </p:spPr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63025B51-A645-4327-94CB-234FE6665743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69AE71A8-65A3-45D4-9F37-88A5CF9250D9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22569" y="0"/>
            <a:ext cx="6790338" cy="6943724"/>
            <a:chOff x="-16927" y="0"/>
            <a:chExt cx="5092754" cy="6943724"/>
          </a:xfrm>
        </p:grpSpPr>
        <p:sp>
          <p:nvSpPr>
            <p:cNvPr id="8" name="자유형 7"/>
            <p:cNvSpPr>
              <a:spLocks noEditPoints="1"/>
            </p:cNvSpPr>
            <p:nvPr/>
          </p:nvSpPr>
          <p:spPr>
            <a:xfrm flipV="1">
              <a:off x="-16927" y="3581401"/>
              <a:ext cx="5085353" cy="32765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2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자유형 8"/>
            <p:cNvSpPr>
              <a:spLocks noEditPoints="1"/>
            </p:cNvSpPr>
            <p:nvPr/>
          </p:nvSpPr>
          <p:spPr>
            <a:xfrm flipV="1">
              <a:off x="-9526" y="4492843"/>
              <a:ext cx="5085353" cy="2365157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60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자유형 9"/>
            <p:cNvSpPr/>
            <p:nvPr/>
          </p:nvSpPr>
          <p:spPr>
            <a:xfrm>
              <a:off x="0" y="0"/>
              <a:ext cx="3286125" cy="6858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70" y="4320"/>
                </a:cxn>
                <a:cxn ang="0">
                  <a:pos x="2003" y="4306"/>
                </a:cxn>
                <a:cxn ang="0">
                  <a:pos x="1875" y="4277"/>
                </a:cxn>
                <a:cxn ang="0">
                  <a:pos x="1751" y="4241"/>
                </a:cxn>
                <a:cxn ang="0">
                  <a:pos x="1633" y="4203"/>
                </a:cxn>
                <a:cxn ang="0">
                  <a:pos x="1520" y="4161"/>
                </a:cxn>
                <a:cxn ang="0">
                  <a:pos x="1414" y="4113"/>
                </a:cxn>
                <a:cxn ang="0">
                  <a:pos x="1311" y="4061"/>
                </a:cxn>
                <a:cxn ang="0">
                  <a:pos x="1215" y="4008"/>
                </a:cxn>
                <a:cxn ang="0">
                  <a:pos x="1122" y="3950"/>
                </a:cxn>
                <a:cxn ang="0">
                  <a:pos x="1037" y="3888"/>
                </a:cxn>
                <a:cxn ang="0">
                  <a:pos x="954" y="3823"/>
                </a:cxn>
                <a:cxn ang="0">
                  <a:pos x="876" y="3754"/>
                </a:cxn>
                <a:cxn ang="0">
                  <a:pos x="804" y="3684"/>
                </a:cxn>
                <a:cxn ang="0">
                  <a:pos x="735" y="3610"/>
                </a:cxn>
                <a:cxn ang="0">
                  <a:pos x="670" y="3535"/>
                </a:cxn>
                <a:cxn ang="0">
                  <a:pos x="610" y="3456"/>
                </a:cxn>
                <a:cxn ang="0">
                  <a:pos x="555" y="3375"/>
                </a:cxn>
                <a:cxn ang="0">
                  <a:pos x="502" y="3293"/>
                </a:cxn>
                <a:cxn ang="0">
                  <a:pos x="454" y="3207"/>
                </a:cxn>
                <a:cxn ang="0">
                  <a:pos x="389" y="3077"/>
                </a:cxn>
                <a:cxn ang="0">
                  <a:pos x="314" y="2899"/>
                </a:cxn>
                <a:cxn ang="0">
                  <a:pos x="252" y="2715"/>
                </a:cxn>
                <a:cxn ang="0">
                  <a:pos x="202" y="2527"/>
                </a:cxn>
                <a:cxn ang="0">
                  <a:pos x="163" y="2338"/>
                </a:cxn>
                <a:cxn ang="0">
                  <a:pos x="135" y="2146"/>
                </a:cxn>
                <a:cxn ang="0">
                  <a:pos x="117" y="1956"/>
                </a:cxn>
                <a:cxn ang="0">
                  <a:pos x="105" y="1767"/>
                </a:cxn>
                <a:cxn ang="0">
                  <a:pos x="103" y="1582"/>
                </a:cxn>
                <a:cxn ang="0">
                  <a:pos x="106" y="1401"/>
                </a:cxn>
                <a:cxn ang="0">
                  <a:pos x="115" y="1224"/>
                </a:cxn>
                <a:cxn ang="0">
                  <a:pos x="129" y="1054"/>
                </a:cxn>
                <a:cxn ang="0">
                  <a:pos x="147" y="893"/>
                </a:cxn>
                <a:cxn ang="0">
                  <a:pos x="190" y="598"/>
                </a:cxn>
                <a:cxn ang="0">
                  <a:pos x="236" y="353"/>
                </a:cxn>
                <a:cxn ang="0">
                  <a:pos x="278" y="165"/>
                </a:cxn>
                <a:cxn ang="0">
                  <a:pos x="308" y="43"/>
                </a:cxn>
              </a:cxnLst>
              <a:rect l="0" t="0" r="r" b="b"/>
              <a:pathLst>
                <a:path w="2070" h="4320">
                  <a:moveTo>
                    <a:pt x="320" y="0"/>
                  </a:moveTo>
                  <a:lnTo>
                    <a:pt x="0" y="0"/>
                  </a:lnTo>
                  <a:lnTo>
                    <a:pt x="2" y="4320"/>
                  </a:lnTo>
                  <a:lnTo>
                    <a:pt x="2070" y="4320"/>
                  </a:lnTo>
                  <a:lnTo>
                    <a:pt x="2070" y="4320"/>
                  </a:lnTo>
                  <a:lnTo>
                    <a:pt x="2003" y="4306"/>
                  </a:lnTo>
                  <a:lnTo>
                    <a:pt x="1938" y="4293"/>
                  </a:lnTo>
                  <a:lnTo>
                    <a:pt x="1875" y="4277"/>
                  </a:lnTo>
                  <a:lnTo>
                    <a:pt x="1811" y="4260"/>
                  </a:lnTo>
                  <a:lnTo>
                    <a:pt x="1751" y="4241"/>
                  </a:lnTo>
                  <a:lnTo>
                    <a:pt x="1691" y="4222"/>
                  </a:lnTo>
                  <a:lnTo>
                    <a:pt x="1633" y="4203"/>
                  </a:lnTo>
                  <a:lnTo>
                    <a:pt x="1576" y="4181"/>
                  </a:lnTo>
                  <a:lnTo>
                    <a:pt x="1520" y="4161"/>
                  </a:lnTo>
                  <a:lnTo>
                    <a:pt x="1467" y="4137"/>
                  </a:lnTo>
                  <a:lnTo>
                    <a:pt x="1414" y="4113"/>
                  </a:lnTo>
                  <a:lnTo>
                    <a:pt x="1362" y="4089"/>
                  </a:lnTo>
                  <a:lnTo>
                    <a:pt x="1311" y="4061"/>
                  </a:lnTo>
                  <a:lnTo>
                    <a:pt x="1263" y="4035"/>
                  </a:lnTo>
                  <a:lnTo>
                    <a:pt x="1215" y="4008"/>
                  </a:lnTo>
                  <a:lnTo>
                    <a:pt x="1169" y="3979"/>
                  </a:lnTo>
                  <a:lnTo>
                    <a:pt x="1122" y="3950"/>
                  </a:lnTo>
                  <a:lnTo>
                    <a:pt x="1080" y="3919"/>
                  </a:lnTo>
                  <a:lnTo>
                    <a:pt x="1037" y="3888"/>
                  </a:lnTo>
                  <a:lnTo>
                    <a:pt x="994" y="3855"/>
                  </a:lnTo>
                  <a:lnTo>
                    <a:pt x="954" y="3823"/>
                  </a:lnTo>
                  <a:lnTo>
                    <a:pt x="915" y="3789"/>
                  </a:lnTo>
                  <a:lnTo>
                    <a:pt x="876" y="3754"/>
                  </a:lnTo>
                  <a:lnTo>
                    <a:pt x="840" y="3720"/>
                  </a:lnTo>
                  <a:lnTo>
                    <a:pt x="804" y="3684"/>
                  </a:lnTo>
                  <a:lnTo>
                    <a:pt x="769" y="3648"/>
                  </a:lnTo>
                  <a:lnTo>
                    <a:pt x="735" y="3610"/>
                  </a:lnTo>
                  <a:lnTo>
                    <a:pt x="703" y="3573"/>
                  </a:lnTo>
                  <a:lnTo>
                    <a:pt x="670" y="3535"/>
                  </a:lnTo>
                  <a:lnTo>
                    <a:pt x="641" y="3495"/>
                  </a:lnTo>
                  <a:lnTo>
                    <a:pt x="610" y="3456"/>
                  </a:lnTo>
                  <a:lnTo>
                    <a:pt x="583" y="3417"/>
                  </a:lnTo>
                  <a:lnTo>
                    <a:pt x="555" y="3375"/>
                  </a:lnTo>
                  <a:lnTo>
                    <a:pt x="528" y="3334"/>
                  </a:lnTo>
                  <a:lnTo>
                    <a:pt x="502" y="3293"/>
                  </a:lnTo>
                  <a:lnTo>
                    <a:pt x="478" y="3250"/>
                  </a:lnTo>
                  <a:lnTo>
                    <a:pt x="454" y="3207"/>
                  </a:lnTo>
                  <a:lnTo>
                    <a:pt x="432" y="3165"/>
                  </a:lnTo>
                  <a:lnTo>
                    <a:pt x="389" y="3077"/>
                  </a:lnTo>
                  <a:lnTo>
                    <a:pt x="350" y="2990"/>
                  </a:lnTo>
                  <a:lnTo>
                    <a:pt x="314" y="2899"/>
                  </a:lnTo>
                  <a:lnTo>
                    <a:pt x="281" y="2808"/>
                  </a:lnTo>
                  <a:lnTo>
                    <a:pt x="252" y="2715"/>
                  </a:lnTo>
                  <a:lnTo>
                    <a:pt x="224" y="2621"/>
                  </a:lnTo>
                  <a:lnTo>
                    <a:pt x="202" y="2527"/>
                  </a:lnTo>
                  <a:lnTo>
                    <a:pt x="182" y="2433"/>
                  </a:lnTo>
                  <a:lnTo>
                    <a:pt x="163" y="2338"/>
                  </a:lnTo>
                  <a:lnTo>
                    <a:pt x="147" y="2242"/>
                  </a:lnTo>
                  <a:lnTo>
                    <a:pt x="135" y="2146"/>
                  </a:lnTo>
                  <a:lnTo>
                    <a:pt x="123" y="2052"/>
                  </a:lnTo>
                  <a:lnTo>
                    <a:pt x="117" y="1956"/>
                  </a:lnTo>
                  <a:lnTo>
                    <a:pt x="110" y="1862"/>
                  </a:lnTo>
                  <a:lnTo>
                    <a:pt x="105" y="1767"/>
                  </a:lnTo>
                  <a:lnTo>
                    <a:pt x="103" y="1675"/>
                  </a:lnTo>
                  <a:lnTo>
                    <a:pt x="103" y="1582"/>
                  </a:lnTo>
                  <a:lnTo>
                    <a:pt x="103" y="1491"/>
                  </a:lnTo>
                  <a:lnTo>
                    <a:pt x="106" y="1401"/>
                  </a:lnTo>
                  <a:lnTo>
                    <a:pt x="110" y="1311"/>
                  </a:lnTo>
                  <a:lnTo>
                    <a:pt x="115" y="1224"/>
                  </a:lnTo>
                  <a:lnTo>
                    <a:pt x="122" y="1138"/>
                  </a:lnTo>
                  <a:lnTo>
                    <a:pt x="129" y="1054"/>
                  </a:lnTo>
                  <a:lnTo>
                    <a:pt x="137" y="972"/>
                  </a:lnTo>
                  <a:lnTo>
                    <a:pt x="147" y="893"/>
                  </a:lnTo>
                  <a:lnTo>
                    <a:pt x="168" y="741"/>
                  </a:lnTo>
                  <a:lnTo>
                    <a:pt x="190" y="598"/>
                  </a:lnTo>
                  <a:lnTo>
                    <a:pt x="212" y="470"/>
                  </a:lnTo>
                  <a:lnTo>
                    <a:pt x="236" y="353"/>
                  </a:lnTo>
                  <a:lnTo>
                    <a:pt x="259" y="250"/>
                  </a:lnTo>
                  <a:lnTo>
                    <a:pt x="278" y="165"/>
                  </a:lnTo>
                  <a:lnTo>
                    <a:pt x="296" y="94"/>
                  </a:lnTo>
                  <a:lnTo>
                    <a:pt x="308" y="43"/>
                  </a:lnTo>
                  <a:lnTo>
                    <a:pt x="320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자유형 10"/>
            <p:cNvSpPr>
              <a:spLocks noEditPoints="1"/>
            </p:cNvSpPr>
            <p:nvPr/>
          </p:nvSpPr>
          <p:spPr>
            <a:xfrm>
              <a:off x="-12700" y="609600"/>
              <a:ext cx="2600325" cy="6334124"/>
            </a:xfrm>
            <a:custGeom>
              <a:avLst/>
              <a:gdLst/>
              <a:ahLst/>
              <a:cxnLst>
                <a:cxn ang="0">
                  <a:pos x="3465" y="4260"/>
                </a:cxn>
                <a:cxn ang="0">
                  <a:pos x="3568" y="4262"/>
                </a:cxn>
                <a:cxn ang="0">
                  <a:pos x="3639" y="4262"/>
                </a:cxn>
                <a:cxn ang="0">
                  <a:pos x="3734" y="4256"/>
                </a:cxn>
                <a:cxn ang="0">
                  <a:pos x="0" y="4320"/>
                </a:cxn>
                <a:cxn ang="0">
                  <a:pos x="3465" y="4260"/>
                </a:cxn>
                <a:cxn ang="0">
                  <a:pos x="3299" y="4248"/>
                </a:cxn>
                <a:cxn ang="0">
                  <a:pos x="3102" y="4225"/>
                </a:cxn>
                <a:cxn ang="0">
                  <a:pos x="2880" y="4183"/>
                </a:cxn>
                <a:cxn ang="0">
                  <a:pos x="2760" y="4154"/>
                </a:cxn>
                <a:cxn ang="0">
                  <a:pos x="2636" y="4117"/>
                </a:cxn>
                <a:cxn ang="0">
                  <a:pos x="2509" y="4076"/>
                </a:cxn>
                <a:cxn ang="0">
                  <a:pos x="2379" y="4026"/>
                </a:cxn>
                <a:cxn ang="0">
                  <a:pos x="2246" y="3970"/>
                </a:cxn>
                <a:cxn ang="0">
                  <a:pos x="2111" y="3904"/>
                </a:cxn>
                <a:cxn ang="0">
                  <a:pos x="1975" y="3829"/>
                </a:cxn>
                <a:cxn ang="0">
                  <a:pos x="1838" y="3746"/>
                </a:cxn>
                <a:cxn ang="0">
                  <a:pos x="1701" y="3653"/>
                </a:cxn>
                <a:cxn ang="0">
                  <a:pos x="1565" y="3549"/>
                </a:cxn>
                <a:cxn ang="0">
                  <a:pos x="1430" y="3433"/>
                </a:cxn>
                <a:cxn ang="0">
                  <a:pos x="1299" y="3307"/>
                </a:cxn>
                <a:cxn ang="0">
                  <a:pos x="1167" y="3168"/>
                </a:cxn>
                <a:cxn ang="0">
                  <a:pos x="1042" y="3015"/>
                </a:cxn>
                <a:cxn ang="0">
                  <a:pos x="918" y="2851"/>
                </a:cxn>
                <a:cxn ang="0">
                  <a:pos x="800" y="2671"/>
                </a:cxn>
                <a:cxn ang="0">
                  <a:pos x="686" y="2478"/>
                </a:cxn>
                <a:cxn ang="0">
                  <a:pos x="580" y="2269"/>
                </a:cxn>
                <a:cxn ang="0">
                  <a:pos x="479" y="2047"/>
                </a:cxn>
                <a:cxn ang="0">
                  <a:pos x="385" y="1807"/>
                </a:cxn>
                <a:cxn ang="0">
                  <a:pos x="300" y="1550"/>
                </a:cxn>
                <a:cxn ang="0">
                  <a:pos x="222" y="1276"/>
                </a:cxn>
                <a:cxn ang="0">
                  <a:pos x="153" y="986"/>
                </a:cxn>
                <a:cxn ang="0">
                  <a:pos x="95" y="677"/>
                </a:cxn>
                <a:cxn ang="0">
                  <a:pos x="46" y="348"/>
                </a:cxn>
                <a:cxn ang="0">
                  <a:pos x="8" y="0"/>
                </a:cxn>
              </a:cxnLst>
              <a:rect l="0" t="0" r="r" b="b"/>
              <a:pathLst>
                <a:path w="3734" h="4320">
                  <a:moveTo>
                    <a:pt x="3734" y="4256"/>
                  </a:moveTo>
                  <a:lnTo>
                    <a:pt x="3465" y="4260"/>
                  </a:lnTo>
                  <a:lnTo>
                    <a:pt x="3465" y="4260"/>
                  </a:lnTo>
                  <a:lnTo>
                    <a:pt x="3568" y="4262"/>
                  </a:lnTo>
                  <a:lnTo>
                    <a:pt x="3568" y="4262"/>
                  </a:lnTo>
                  <a:lnTo>
                    <a:pt x="3639" y="4262"/>
                  </a:lnTo>
                  <a:lnTo>
                    <a:pt x="3691" y="4258"/>
                  </a:lnTo>
                  <a:lnTo>
                    <a:pt x="3734" y="4256"/>
                  </a:lnTo>
                  <a:moveTo>
                    <a:pt x="8" y="0"/>
                  </a:moveTo>
                  <a:lnTo>
                    <a:pt x="0" y="4320"/>
                  </a:lnTo>
                  <a:lnTo>
                    <a:pt x="3465" y="4260"/>
                  </a:lnTo>
                  <a:lnTo>
                    <a:pt x="3465" y="4260"/>
                  </a:lnTo>
                  <a:lnTo>
                    <a:pt x="3386" y="4256"/>
                  </a:lnTo>
                  <a:lnTo>
                    <a:pt x="3299" y="4248"/>
                  </a:lnTo>
                  <a:lnTo>
                    <a:pt x="3204" y="4239"/>
                  </a:lnTo>
                  <a:lnTo>
                    <a:pt x="3102" y="4225"/>
                  </a:lnTo>
                  <a:lnTo>
                    <a:pt x="2994" y="4206"/>
                  </a:lnTo>
                  <a:lnTo>
                    <a:pt x="2880" y="4183"/>
                  </a:lnTo>
                  <a:lnTo>
                    <a:pt x="2820" y="4169"/>
                  </a:lnTo>
                  <a:lnTo>
                    <a:pt x="2760" y="4154"/>
                  </a:lnTo>
                  <a:lnTo>
                    <a:pt x="2700" y="4136"/>
                  </a:lnTo>
                  <a:lnTo>
                    <a:pt x="2636" y="4117"/>
                  </a:lnTo>
                  <a:lnTo>
                    <a:pt x="2574" y="4098"/>
                  </a:lnTo>
                  <a:lnTo>
                    <a:pt x="2509" y="4076"/>
                  </a:lnTo>
                  <a:lnTo>
                    <a:pt x="2445" y="4051"/>
                  </a:lnTo>
                  <a:lnTo>
                    <a:pt x="2379" y="4026"/>
                  </a:lnTo>
                  <a:lnTo>
                    <a:pt x="2313" y="3999"/>
                  </a:lnTo>
                  <a:lnTo>
                    <a:pt x="2246" y="3970"/>
                  </a:lnTo>
                  <a:lnTo>
                    <a:pt x="2178" y="3937"/>
                  </a:lnTo>
                  <a:lnTo>
                    <a:pt x="2111" y="3904"/>
                  </a:lnTo>
                  <a:lnTo>
                    <a:pt x="2043" y="3868"/>
                  </a:lnTo>
                  <a:lnTo>
                    <a:pt x="1975" y="3829"/>
                  </a:lnTo>
                  <a:lnTo>
                    <a:pt x="1906" y="3788"/>
                  </a:lnTo>
                  <a:lnTo>
                    <a:pt x="1838" y="3746"/>
                  </a:lnTo>
                  <a:lnTo>
                    <a:pt x="1770" y="3701"/>
                  </a:lnTo>
                  <a:lnTo>
                    <a:pt x="1701" y="3653"/>
                  </a:lnTo>
                  <a:lnTo>
                    <a:pt x="1633" y="3601"/>
                  </a:lnTo>
                  <a:lnTo>
                    <a:pt x="1565" y="3549"/>
                  </a:lnTo>
                  <a:lnTo>
                    <a:pt x="1498" y="3493"/>
                  </a:lnTo>
                  <a:lnTo>
                    <a:pt x="1430" y="3433"/>
                  </a:lnTo>
                  <a:lnTo>
                    <a:pt x="1364" y="3371"/>
                  </a:lnTo>
                  <a:lnTo>
                    <a:pt x="1299" y="3307"/>
                  </a:lnTo>
                  <a:lnTo>
                    <a:pt x="1233" y="3238"/>
                  </a:lnTo>
                  <a:lnTo>
                    <a:pt x="1167" y="3168"/>
                  </a:lnTo>
                  <a:lnTo>
                    <a:pt x="1104" y="3093"/>
                  </a:lnTo>
                  <a:lnTo>
                    <a:pt x="1042" y="3015"/>
                  </a:lnTo>
                  <a:lnTo>
                    <a:pt x="980" y="2934"/>
                  </a:lnTo>
                  <a:lnTo>
                    <a:pt x="918" y="2851"/>
                  </a:lnTo>
                  <a:lnTo>
                    <a:pt x="858" y="2762"/>
                  </a:lnTo>
                  <a:lnTo>
                    <a:pt x="800" y="2671"/>
                  </a:lnTo>
                  <a:lnTo>
                    <a:pt x="742" y="2577"/>
                  </a:lnTo>
                  <a:lnTo>
                    <a:pt x="686" y="2478"/>
                  </a:lnTo>
                  <a:lnTo>
                    <a:pt x="632" y="2376"/>
                  </a:lnTo>
                  <a:lnTo>
                    <a:pt x="580" y="2269"/>
                  </a:lnTo>
                  <a:lnTo>
                    <a:pt x="528" y="2159"/>
                  </a:lnTo>
                  <a:lnTo>
                    <a:pt x="479" y="2047"/>
                  </a:lnTo>
                  <a:lnTo>
                    <a:pt x="431" y="1929"/>
                  </a:lnTo>
                  <a:lnTo>
                    <a:pt x="385" y="1807"/>
                  </a:lnTo>
                  <a:lnTo>
                    <a:pt x="340" y="1680"/>
                  </a:lnTo>
                  <a:lnTo>
                    <a:pt x="300" y="1550"/>
                  </a:lnTo>
                  <a:lnTo>
                    <a:pt x="259" y="1415"/>
                  </a:lnTo>
                  <a:lnTo>
                    <a:pt x="222" y="1276"/>
                  </a:lnTo>
                  <a:lnTo>
                    <a:pt x="186" y="1133"/>
                  </a:lnTo>
                  <a:lnTo>
                    <a:pt x="153" y="986"/>
                  </a:lnTo>
                  <a:lnTo>
                    <a:pt x="122" y="833"/>
                  </a:lnTo>
                  <a:lnTo>
                    <a:pt x="95" y="677"/>
                  </a:lnTo>
                  <a:lnTo>
                    <a:pt x="70" y="514"/>
                  </a:lnTo>
                  <a:lnTo>
                    <a:pt x="46" y="348"/>
                  </a:lnTo>
                  <a:lnTo>
                    <a:pt x="25" y="176"/>
                  </a:lnTo>
                  <a:lnTo>
                    <a:pt x="8" y="0"/>
                  </a:lnTo>
                </a:path>
              </a:pathLst>
            </a:custGeom>
            <a:solidFill>
              <a:schemeClr val="accent3">
                <a:lumMod val="25000"/>
                <a:alpha val="19000"/>
              </a:schemeClr>
            </a:solidFill>
            <a:ln w="9525">
              <a:noFill/>
              <a:rou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3" y="2571733"/>
            <a:ext cx="10363199" cy="1071581"/>
          </a:xfrm>
        </p:spPr>
        <p:txBody>
          <a:bodyPr anchor="t"/>
          <a:lstStyle>
            <a:lvl1pPr algn="r">
              <a:defRPr sz="48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035630"/>
            <a:ext cx="10363199" cy="536104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952463" y="3786190"/>
            <a:ext cx="2844799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0BF5E13E-8DFC-4020-804C-12EF0741D308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599" y="3786190"/>
            <a:ext cx="3860799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77266" y="3786190"/>
            <a:ext cx="2844799" cy="3651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3546" y="300794"/>
            <a:ext cx="10972799" cy="923925"/>
          </a:xfrm>
        </p:spPr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8" name="내용 개체 틀 7"/>
          <p:cNvSpPr>
            <a:spLocks noGrp="1"/>
          </p:cNvSpPr>
          <p:nvPr>
            <p:ph sz="half" idx="13"/>
          </p:nvPr>
        </p:nvSpPr>
        <p:spPr>
          <a:xfrm>
            <a:off x="609599" y="1395664"/>
            <a:ext cx="5384799" cy="473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395664"/>
            <a:ext cx="5384799" cy="4730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0EFA6E08-0808-4B0F-944A-174343B8D1DE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603546" y="300794"/>
            <a:ext cx="10972799" cy="923925"/>
          </a:xfrm>
        </p:spPr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20C1C99-5C77-47E5-96CD-2D26793726BC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609599" y="304800"/>
            <a:ext cx="10972799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608037" y="1500173"/>
            <a:ext cx="10972799" cy="4668089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AD3FB996-AE50-40F9-8D33-3D1809AC19F7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9"/>
          <p:cNvSpPr>
            <a:spLocks noGrp="1"/>
          </p:cNvSpPr>
          <p:nvPr>
            <p:ph type="title"/>
          </p:nvPr>
        </p:nvSpPr>
        <p:spPr>
          <a:xfrm>
            <a:off x="609599" y="304800"/>
            <a:ext cx="10972799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13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quarter" idx="14"/>
          </p:nvPr>
        </p:nvSpPr>
        <p:spPr>
          <a:xfrm>
            <a:off x="609599" y="3915075"/>
            <a:ext cx="5384799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3" name="내용 개체 틀 12"/>
          <p:cNvSpPr>
            <a:spLocks noGrp="1"/>
          </p:cNvSpPr>
          <p:nvPr>
            <p:ph sz="quarter" idx="15"/>
          </p:nvPr>
        </p:nvSpPr>
        <p:spPr>
          <a:xfrm>
            <a:off x="6197599" y="3915075"/>
            <a:ext cx="5384799" cy="2196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AF49605D-2504-4B34-B870-1E9C7514BB7B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-12699" y="1"/>
            <a:ext cx="4579939" cy="3429000"/>
            <a:chOff x="-9525" y="1"/>
            <a:chExt cx="3434955" cy="3429000"/>
          </a:xfrm>
        </p:grpSpPr>
        <p:sp>
          <p:nvSpPr>
            <p:cNvPr id="21" name="자유형 20"/>
            <p:cNvSpPr>
              <a:spLocks noEditPoints="1"/>
            </p:cNvSpPr>
            <p:nvPr/>
          </p:nvSpPr>
          <p:spPr>
            <a:xfrm rot="5400000" flipV="1">
              <a:off x="-1064172" y="1064173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bg2">
                <a:lumMod val="25000"/>
                <a:alpha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자유형 11"/>
            <p:cNvSpPr>
              <a:spLocks noEditPoints="1"/>
            </p:cNvSpPr>
            <p:nvPr/>
          </p:nvSpPr>
          <p:spPr>
            <a:xfrm>
              <a:off x="-4226" y="1"/>
              <a:ext cx="3429656" cy="182879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4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3" name="자유형 12"/>
            <p:cNvSpPr>
              <a:spLocks noEditPoints="1"/>
            </p:cNvSpPr>
            <p:nvPr/>
          </p:nvSpPr>
          <p:spPr>
            <a:xfrm>
              <a:off x="-9525" y="1"/>
              <a:ext cx="3286126" cy="1219199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44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7619125" y="3429000"/>
            <a:ext cx="4572874" cy="3429000"/>
            <a:chOff x="5714344" y="3429000"/>
            <a:chExt cx="3429656" cy="3429000"/>
          </a:xfrm>
        </p:grpSpPr>
        <p:grpSp>
          <p:nvGrpSpPr>
            <p:cNvPr id="10" name="그룹 9"/>
            <p:cNvGrpSpPr/>
            <p:nvPr/>
          </p:nvGrpSpPr>
          <p:grpSpPr>
            <a:xfrm flipV="1">
              <a:off x="5714344" y="5029201"/>
              <a:ext cx="3429656" cy="1828799"/>
              <a:chOff x="5714344" y="1"/>
              <a:chExt cx="3429656" cy="1828799"/>
            </a:xfrm>
          </p:grpSpPr>
          <p:sp>
            <p:nvSpPr>
              <p:cNvPr id="17" name="자유형 16"/>
              <p:cNvSpPr>
                <a:spLocks noEditPoints="1"/>
              </p:cNvSpPr>
              <p:nvPr/>
            </p:nvSpPr>
            <p:spPr>
              <a:xfrm flipH="1">
                <a:off x="5714344" y="1"/>
                <a:ext cx="3429656" cy="1828799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710"/>
                  </a:cxn>
                  <a:cxn ang="0">
                    <a:pos x="22" y="3628"/>
                  </a:cxn>
                  <a:cxn ang="0">
                    <a:pos x="64" y="3488"/>
                  </a:cxn>
                  <a:cxn ang="0">
                    <a:pos x="136" y="3294"/>
                  </a:cxn>
                  <a:cxn ang="0">
                    <a:pos x="212" y="3116"/>
                  </a:cxn>
                  <a:cxn ang="0">
                    <a:pos x="274" y="2986"/>
                  </a:cxn>
                  <a:cxn ang="0">
                    <a:pos x="348" y="2846"/>
                  </a:cxn>
                  <a:cxn ang="0">
                    <a:pos x="432" y="2700"/>
                  </a:cxn>
                  <a:cxn ang="0">
                    <a:pos x="528" y="2548"/>
                  </a:cxn>
                  <a:cxn ang="0">
                    <a:pos x="636" y="2390"/>
                  </a:cxn>
                  <a:cxn ang="0">
                    <a:pos x="756" y="2228"/>
                  </a:cxn>
                  <a:cxn ang="0">
                    <a:pos x="892" y="2064"/>
                  </a:cxn>
                  <a:cxn ang="0">
                    <a:pos x="1040" y="1898"/>
                  </a:cxn>
                  <a:cxn ang="0">
                    <a:pos x="1204" y="1730"/>
                  </a:cxn>
                  <a:cxn ang="0">
                    <a:pos x="1384" y="1566"/>
                  </a:cxn>
                  <a:cxn ang="0">
                    <a:pos x="1580" y="1402"/>
                  </a:cxn>
                  <a:cxn ang="0">
                    <a:pos x="1794" y="1240"/>
                  </a:cxn>
                  <a:cxn ang="0">
                    <a:pos x="2024" y="1084"/>
                  </a:cxn>
                  <a:cxn ang="0">
                    <a:pos x="2274" y="934"/>
                  </a:cxn>
                  <a:cxn ang="0">
                    <a:pos x="2542" y="790"/>
                  </a:cxn>
                  <a:cxn ang="0">
                    <a:pos x="2830" y="654"/>
                  </a:cxn>
                  <a:cxn ang="0">
                    <a:pos x="3140" y="526"/>
                  </a:cxn>
                  <a:cxn ang="0">
                    <a:pos x="3468" y="410"/>
                  </a:cxn>
                  <a:cxn ang="0">
                    <a:pos x="3820" y="304"/>
                  </a:cxn>
                  <a:cxn ang="0">
                    <a:pos x="4194" y="210"/>
                  </a:cxn>
                  <a:cxn ang="0">
                    <a:pos x="4590" y="132"/>
                  </a:cxn>
                  <a:cxn ang="0">
                    <a:pos x="5012" y="66"/>
                  </a:cxn>
                  <a:cxn ang="0">
                    <a:pos x="5230" y="40"/>
                  </a:cxn>
                  <a:cxn ang="0">
                    <a:pos x="5456" y="18"/>
                  </a:cxn>
                  <a:cxn ang="0">
                    <a:pos x="5688" y="0"/>
                  </a:cxn>
                  <a:cxn ang="0">
                    <a:pos x="5688" y="0"/>
                  </a:cxn>
                </a:cxnLst>
                <a:rect l="0" t="0" r="r" b="b"/>
                <a:pathLst>
                  <a:path w="5688" h="3710">
                    <a:moveTo>
                      <a:pt x="5688" y="0"/>
                    </a:moveTo>
                    <a:lnTo>
                      <a:pt x="8" y="0"/>
                    </a:lnTo>
                    <a:lnTo>
                      <a:pt x="0" y="3710"/>
                    </a:lnTo>
                    <a:lnTo>
                      <a:pt x="0" y="3710"/>
                    </a:lnTo>
                    <a:lnTo>
                      <a:pt x="10" y="3672"/>
                    </a:lnTo>
                    <a:lnTo>
                      <a:pt x="22" y="3628"/>
                    </a:lnTo>
                    <a:lnTo>
                      <a:pt x="40" y="3566"/>
                    </a:lnTo>
                    <a:lnTo>
                      <a:pt x="64" y="3488"/>
                    </a:lnTo>
                    <a:lnTo>
                      <a:pt x="96" y="3396"/>
                    </a:lnTo>
                    <a:lnTo>
                      <a:pt x="136" y="3294"/>
                    </a:lnTo>
                    <a:lnTo>
                      <a:pt x="184" y="3178"/>
                    </a:lnTo>
                    <a:lnTo>
                      <a:pt x="212" y="3116"/>
                    </a:lnTo>
                    <a:lnTo>
                      <a:pt x="242" y="3052"/>
                    </a:lnTo>
                    <a:lnTo>
                      <a:pt x="274" y="2986"/>
                    </a:lnTo>
                    <a:lnTo>
                      <a:pt x="310" y="2918"/>
                    </a:lnTo>
                    <a:lnTo>
                      <a:pt x="348" y="2846"/>
                    </a:lnTo>
                    <a:lnTo>
                      <a:pt x="388" y="2774"/>
                    </a:lnTo>
                    <a:lnTo>
                      <a:pt x="432" y="2700"/>
                    </a:lnTo>
                    <a:lnTo>
                      <a:pt x="478" y="2624"/>
                    </a:lnTo>
                    <a:lnTo>
                      <a:pt x="528" y="2548"/>
                    </a:lnTo>
                    <a:lnTo>
                      <a:pt x="580" y="2470"/>
                    </a:lnTo>
                    <a:lnTo>
                      <a:pt x="636" y="2390"/>
                    </a:lnTo>
                    <a:lnTo>
                      <a:pt x="694" y="2310"/>
                    </a:lnTo>
                    <a:lnTo>
                      <a:pt x="756" y="2228"/>
                    </a:lnTo>
                    <a:lnTo>
                      <a:pt x="822" y="2146"/>
                    </a:lnTo>
                    <a:lnTo>
                      <a:pt x="892" y="2064"/>
                    </a:lnTo>
                    <a:lnTo>
                      <a:pt x="964" y="1980"/>
                    </a:lnTo>
                    <a:lnTo>
                      <a:pt x="1040" y="1898"/>
                    </a:lnTo>
                    <a:lnTo>
                      <a:pt x="1120" y="1814"/>
                    </a:lnTo>
                    <a:lnTo>
                      <a:pt x="1204" y="1730"/>
                    </a:lnTo>
                    <a:lnTo>
                      <a:pt x="1292" y="1648"/>
                    </a:lnTo>
                    <a:lnTo>
                      <a:pt x="1384" y="1566"/>
                    </a:lnTo>
                    <a:lnTo>
                      <a:pt x="1480" y="1482"/>
                    </a:lnTo>
                    <a:lnTo>
                      <a:pt x="1580" y="1402"/>
                    </a:lnTo>
                    <a:lnTo>
                      <a:pt x="1684" y="1320"/>
                    </a:lnTo>
                    <a:lnTo>
                      <a:pt x="1794" y="1240"/>
                    </a:lnTo>
                    <a:lnTo>
                      <a:pt x="1906" y="1162"/>
                    </a:lnTo>
                    <a:lnTo>
                      <a:pt x="2024" y="1084"/>
                    </a:lnTo>
                    <a:lnTo>
                      <a:pt x="2146" y="1008"/>
                    </a:lnTo>
                    <a:lnTo>
                      <a:pt x="2274" y="934"/>
                    </a:lnTo>
                    <a:lnTo>
                      <a:pt x="2406" y="860"/>
                    </a:lnTo>
                    <a:lnTo>
                      <a:pt x="2542" y="790"/>
                    </a:lnTo>
                    <a:lnTo>
                      <a:pt x="2684" y="720"/>
                    </a:lnTo>
                    <a:lnTo>
                      <a:pt x="2830" y="654"/>
                    </a:lnTo>
                    <a:lnTo>
                      <a:pt x="2982" y="588"/>
                    </a:lnTo>
                    <a:lnTo>
                      <a:pt x="3140" y="526"/>
                    </a:lnTo>
                    <a:lnTo>
                      <a:pt x="3302" y="466"/>
                    </a:lnTo>
                    <a:lnTo>
                      <a:pt x="3468" y="410"/>
                    </a:lnTo>
                    <a:lnTo>
                      <a:pt x="3642" y="354"/>
                    </a:lnTo>
                    <a:lnTo>
                      <a:pt x="3820" y="304"/>
                    </a:lnTo>
                    <a:lnTo>
                      <a:pt x="4004" y="256"/>
                    </a:lnTo>
                    <a:lnTo>
                      <a:pt x="4194" y="210"/>
                    </a:lnTo>
                    <a:lnTo>
                      <a:pt x="4390" y="170"/>
                    </a:lnTo>
                    <a:lnTo>
                      <a:pt x="4590" y="132"/>
                    </a:lnTo>
                    <a:lnTo>
                      <a:pt x="4798" y="98"/>
                    </a:lnTo>
                    <a:lnTo>
                      <a:pt x="5012" y="66"/>
                    </a:lnTo>
                    <a:lnTo>
                      <a:pt x="5120" y="54"/>
                    </a:lnTo>
                    <a:lnTo>
                      <a:pt x="5230" y="40"/>
                    </a:lnTo>
                    <a:lnTo>
                      <a:pt x="5344" y="28"/>
                    </a:lnTo>
                    <a:lnTo>
                      <a:pt x="5456" y="18"/>
                    </a:lnTo>
                    <a:lnTo>
                      <a:pt x="5572" y="8"/>
                    </a:lnTo>
                    <a:lnTo>
                      <a:pt x="5688" y="0"/>
                    </a:lnTo>
                    <a:moveTo>
                      <a:pt x="5688" y="0"/>
                    </a:moveTo>
                    <a:lnTo>
                      <a:pt x="5688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  <a:alpha val="49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8" name="자유형 17"/>
              <p:cNvSpPr>
                <a:spLocks noEditPoints="1"/>
              </p:cNvSpPr>
              <p:nvPr/>
            </p:nvSpPr>
            <p:spPr>
              <a:xfrm flipH="1">
                <a:off x="5857874" y="1"/>
                <a:ext cx="3286126" cy="1219199"/>
              </a:xfrm>
              <a:custGeom>
                <a:avLst/>
                <a:gdLst/>
                <a:ahLst/>
                <a:cxnLst>
                  <a:cxn ang="0">
                    <a:pos x="5688" y="0"/>
                  </a:cxn>
                  <a:cxn ang="0">
                    <a:pos x="8" y="0"/>
                  </a:cxn>
                  <a:cxn ang="0">
                    <a:pos x="0" y="2678"/>
                  </a:cxn>
                  <a:cxn ang="0">
                    <a:pos x="0" y="2678"/>
                  </a:cxn>
                  <a:cxn ang="0">
                    <a:pos x="10" y="2652"/>
                  </a:cxn>
                  <a:cxn ang="0">
                    <a:pos x="22" y="2618"/>
                  </a:cxn>
                  <a:cxn ang="0">
                    <a:pos x="40" y="2574"/>
                  </a:cxn>
                  <a:cxn ang="0">
                    <a:pos x="64" y="2518"/>
                  </a:cxn>
                  <a:cxn ang="0">
                    <a:pos x="96" y="2452"/>
                  </a:cxn>
                  <a:cxn ang="0">
                    <a:pos x="136" y="2378"/>
                  </a:cxn>
                  <a:cxn ang="0">
                    <a:pos x="184" y="2294"/>
                  </a:cxn>
                  <a:cxn ang="0">
                    <a:pos x="242" y="2204"/>
                  </a:cxn>
                  <a:cxn ang="0">
                    <a:pos x="274" y="2156"/>
                  </a:cxn>
                  <a:cxn ang="0">
                    <a:pos x="310" y="2106"/>
                  </a:cxn>
                  <a:cxn ang="0">
                    <a:pos x="348" y="2056"/>
                  </a:cxn>
                  <a:cxn ang="0">
                    <a:pos x="388" y="2002"/>
                  </a:cxn>
                  <a:cxn ang="0">
                    <a:pos x="432" y="1950"/>
                  </a:cxn>
                  <a:cxn ang="0">
                    <a:pos x="478" y="1894"/>
                  </a:cxn>
                  <a:cxn ang="0">
                    <a:pos x="528" y="1840"/>
                  </a:cxn>
                  <a:cxn ang="0">
                    <a:pos x="580" y="1782"/>
                  </a:cxn>
                  <a:cxn ang="0">
                    <a:pos x="636" y="1726"/>
                  </a:cxn>
                  <a:cxn ang="0">
                    <a:pos x="694" y="1668"/>
                  </a:cxn>
                  <a:cxn ang="0">
                    <a:pos x="756" y="1608"/>
                  </a:cxn>
                  <a:cxn ang="0">
                    <a:pos x="822" y="1550"/>
                  </a:cxn>
                  <a:cxn ang="0">
                    <a:pos x="892" y="1490"/>
                  </a:cxn>
                  <a:cxn ang="0">
                    <a:pos x="964" y="1430"/>
                  </a:cxn>
                  <a:cxn ang="0">
                    <a:pos x="1040" y="1370"/>
                  </a:cxn>
                  <a:cxn ang="0">
                    <a:pos x="1120" y="1310"/>
                  </a:cxn>
                  <a:cxn ang="0">
                    <a:pos x="1204" y="1250"/>
                  </a:cxn>
                  <a:cxn ang="0">
                    <a:pos x="1292" y="1190"/>
                  </a:cxn>
                  <a:cxn ang="0">
                    <a:pos x="1384" y="1130"/>
                  </a:cxn>
                  <a:cxn ang="0">
                    <a:pos x="1480" y="1070"/>
                  </a:cxn>
                  <a:cxn ang="0">
                    <a:pos x="1580" y="1012"/>
                  </a:cxn>
                  <a:cxn ang="0">
                    <a:pos x="1684" y="954"/>
                  </a:cxn>
                  <a:cxn ang="0">
                    <a:pos x="1794" y="896"/>
                  </a:cxn>
                  <a:cxn ang="0">
                    <a:pos x="1906" y="840"/>
                  </a:cxn>
                  <a:cxn ang="0">
                    <a:pos x="2024" y="784"/>
                  </a:cxn>
                  <a:cxn ang="0">
                    <a:pos x="2146" y="728"/>
                  </a:cxn>
                  <a:cxn ang="0">
                    <a:pos x="2274" y="674"/>
                  </a:cxn>
                  <a:cxn ang="0">
                    <a:pos x="2406" y="622"/>
                  </a:cxn>
                  <a:cxn ang="0">
                    <a:pos x="2542" y="570"/>
                  </a:cxn>
                  <a:cxn ang="0">
                    <a:pos x="2684" y="520"/>
                  </a:cxn>
                  <a:cxn ang="0">
                    <a:pos x="2830" y="472"/>
                  </a:cxn>
                  <a:cxn ang="0">
                    <a:pos x="2982" y="426"/>
                  </a:cxn>
                  <a:cxn ang="0">
                    <a:pos x="3140" y="380"/>
                  </a:cxn>
                  <a:cxn ang="0">
                    <a:pos x="3302" y="336"/>
                  </a:cxn>
                  <a:cxn ang="0">
                    <a:pos x="3468" y="296"/>
                  </a:cxn>
                  <a:cxn ang="0">
                    <a:pos x="3642" y="256"/>
                  </a:cxn>
                  <a:cxn ang="0">
                    <a:pos x="3820" y="220"/>
                  </a:cxn>
                  <a:cxn ang="0">
                    <a:pos x="4004" y="184"/>
                  </a:cxn>
                  <a:cxn ang="0">
                    <a:pos x="4194" y="152"/>
                  </a:cxn>
                  <a:cxn ang="0">
                    <a:pos x="4390" y="122"/>
                  </a:cxn>
                  <a:cxn ang="0">
                    <a:pos x="4590" y="94"/>
                  </a:cxn>
                  <a:cxn ang="0">
                    <a:pos x="4798" y="70"/>
                  </a:cxn>
                  <a:cxn ang="0">
                    <a:pos x="5012" y="48"/>
                  </a:cxn>
                  <a:cxn ang="0">
                    <a:pos x="5230" y="30"/>
                  </a:cxn>
                  <a:cxn ang="0">
                    <a:pos x="5456" y="14"/>
                  </a:cxn>
                  <a:cxn ang="0">
                    <a:pos x="5688" y="0"/>
                  </a:cxn>
                  <a:cxn ang="0">
                    <a:pos x="5688" y="0"/>
                  </a:cxn>
                  <a:cxn ang="0">
                    <a:pos x="5688" y="0"/>
                  </a:cxn>
                </a:cxnLst>
                <a:rect l="0" t="0" r="r" b="b"/>
                <a:pathLst>
                  <a:path w="5688" h="2678">
                    <a:moveTo>
                      <a:pt x="5688" y="0"/>
                    </a:moveTo>
                    <a:lnTo>
                      <a:pt x="8" y="0"/>
                    </a:lnTo>
                    <a:lnTo>
                      <a:pt x="0" y="2678"/>
                    </a:lnTo>
                    <a:lnTo>
                      <a:pt x="0" y="2678"/>
                    </a:lnTo>
                    <a:lnTo>
                      <a:pt x="10" y="2652"/>
                    </a:lnTo>
                    <a:lnTo>
                      <a:pt x="22" y="2618"/>
                    </a:lnTo>
                    <a:lnTo>
                      <a:pt x="40" y="2574"/>
                    </a:lnTo>
                    <a:lnTo>
                      <a:pt x="64" y="2518"/>
                    </a:lnTo>
                    <a:lnTo>
                      <a:pt x="96" y="2452"/>
                    </a:lnTo>
                    <a:lnTo>
                      <a:pt x="136" y="2378"/>
                    </a:lnTo>
                    <a:lnTo>
                      <a:pt x="184" y="2294"/>
                    </a:lnTo>
                    <a:lnTo>
                      <a:pt x="242" y="2204"/>
                    </a:lnTo>
                    <a:lnTo>
                      <a:pt x="274" y="2156"/>
                    </a:lnTo>
                    <a:lnTo>
                      <a:pt x="310" y="2106"/>
                    </a:lnTo>
                    <a:lnTo>
                      <a:pt x="348" y="2056"/>
                    </a:lnTo>
                    <a:lnTo>
                      <a:pt x="388" y="2002"/>
                    </a:lnTo>
                    <a:lnTo>
                      <a:pt x="432" y="1950"/>
                    </a:lnTo>
                    <a:lnTo>
                      <a:pt x="478" y="1894"/>
                    </a:lnTo>
                    <a:lnTo>
                      <a:pt x="528" y="1840"/>
                    </a:lnTo>
                    <a:lnTo>
                      <a:pt x="580" y="1782"/>
                    </a:lnTo>
                    <a:lnTo>
                      <a:pt x="636" y="1726"/>
                    </a:lnTo>
                    <a:lnTo>
                      <a:pt x="694" y="1668"/>
                    </a:lnTo>
                    <a:lnTo>
                      <a:pt x="756" y="1608"/>
                    </a:lnTo>
                    <a:lnTo>
                      <a:pt x="822" y="1550"/>
                    </a:lnTo>
                    <a:lnTo>
                      <a:pt x="892" y="1490"/>
                    </a:lnTo>
                    <a:lnTo>
                      <a:pt x="964" y="1430"/>
                    </a:lnTo>
                    <a:lnTo>
                      <a:pt x="1040" y="1370"/>
                    </a:lnTo>
                    <a:lnTo>
                      <a:pt x="1120" y="1310"/>
                    </a:lnTo>
                    <a:lnTo>
                      <a:pt x="1204" y="1250"/>
                    </a:lnTo>
                    <a:lnTo>
                      <a:pt x="1292" y="1190"/>
                    </a:lnTo>
                    <a:lnTo>
                      <a:pt x="1384" y="1130"/>
                    </a:lnTo>
                    <a:lnTo>
                      <a:pt x="1480" y="1070"/>
                    </a:lnTo>
                    <a:lnTo>
                      <a:pt x="1580" y="1012"/>
                    </a:lnTo>
                    <a:lnTo>
                      <a:pt x="1684" y="954"/>
                    </a:lnTo>
                    <a:lnTo>
                      <a:pt x="1794" y="896"/>
                    </a:lnTo>
                    <a:lnTo>
                      <a:pt x="1906" y="840"/>
                    </a:lnTo>
                    <a:lnTo>
                      <a:pt x="2024" y="784"/>
                    </a:lnTo>
                    <a:lnTo>
                      <a:pt x="2146" y="728"/>
                    </a:lnTo>
                    <a:lnTo>
                      <a:pt x="2274" y="674"/>
                    </a:lnTo>
                    <a:lnTo>
                      <a:pt x="2406" y="622"/>
                    </a:lnTo>
                    <a:lnTo>
                      <a:pt x="2542" y="570"/>
                    </a:lnTo>
                    <a:lnTo>
                      <a:pt x="2684" y="520"/>
                    </a:lnTo>
                    <a:lnTo>
                      <a:pt x="2830" y="472"/>
                    </a:lnTo>
                    <a:lnTo>
                      <a:pt x="2982" y="426"/>
                    </a:lnTo>
                    <a:lnTo>
                      <a:pt x="3140" y="380"/>
                    </a:lnTo>
                    <a:lnTo>
                      <a:pt x="3302" y="336"/>
                    </a:lnTo>
                    <a:lnTo>
                      <a:pt x="3468" y="296"/>
                    </a:lnTo>
                    <a:lnTo>
                      <a:pt x="3642" y="256"/>
                    </a:lnTo>
                    <a:lnTo>
                      <a:pt x="3820" y="220"/>
                    </a:lnTo>
                    <a:lnTo>
                      <a:pt x="4004" y="184"/>
                    </a:lnTo>
                    <a:lnTo>
                      <a:pt x="4194" y="152"/>
                    </a:lnTo>
                    <a:lnTo>
                      <a:pt x="4390" y="122"/>
                    </a:lnTo>
                    <a:lnTo>
                      <a:pt x="4590" y="94"/>
                    </a:lnTo>
                    <a:lnTo>
                      <a:pt x="4798" y="70"/>
                    </a:lnTo>
                    <a:lnTo>
                      <a:pt x="5012" y="48"/>
                    </a:lnTo>
                    <a:lnTo>
                      <a:pt x="5230" y="30"/>
                    </a:lnTo>
                    <a:lnTo>
                      <a:pt x="5456" y="14"/>
                    </a:lnTo>
                    <a:lnTo>
                      <a:pt x="5688" y="0"/>
                    </a:lnTo>
                    <a:moveTo>
                      <a:pt x="5688" y="0"/>
                    </a:moveTo>
                    <a:lnTo>
                      <a:pt x="5688" y="0"/>
                    </a:lnTo>
                  </a:path>
                </a:pathLst>
              </a:custGeom>
              <a:solidFill>
                <a:schemeClr val="accent4">
                  <a:lumMod val="75000"/>
                  <a:alpha val="44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  <p:sp>
          <p:nvSpPr>
            <p:cNvPr id="22" name="자유형 21"/>
            <p:cNvSpPr>
              <a:spLocks noEditPoints="1"/>
            </p:cNvSpPr>
            <p:nvPr/>
          </p:nvSpPr>
          <p:spPr>
            <a:xfrm rot="5400000" flipH="1">
              <a:off x="6779172" y="4493172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bg2">
                <a:lumMod val="25000"/>
                <a:alpha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38399" y="760076"/>
            <a:ext cx="7315199" cy="566738"/>
          </a:xfrm>
        </p:spPr>
        <p:txBody>
          <a:bodyPr anchor="b"/>
          <a:lstStyle>
            <a:lvl1pPr algn="l">
              <a:defRPr sz="24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2438399" y="1357298"/>
            <a:ext cx="7315199" cy="3757610"/>
          </a:xfrm>
          <a:solidFill>
            <a:schemeClr val="accent2">
              <a:lumMod val="20000"/>
              <a:lumOff val="80000"/>
              <a:alpha val="9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>
            <a:scrgbClr r="0" g="0" b="0"/>
          </a:fontRef>
        </p:style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438399" y="5164150"/>
            <a:ext cx="7315199" cy="80486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67B80FE-8CE5-4512-8667-232A6B8C35F4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상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8127999" y="2"/>
            <a:ext cx="4063999" cy="3733800"/>
            <a:chOff x="6096000" y="2"/>
            <a:chExt cx="3048000" cy="3733800"/>
          </a:xfrm>
        </p:grpSpPr>
        <p:sp>
          <p:nvSpPr>
            <p:cNvPr id="20" name="자유형 19"/>
            <p:cNvSpPr>
              <a:spLocks noEditPoints="1"/>
            </p:cNvSpPr>
            <p:nvPr/>
          </p:nvSpPr>
          <p:spPr>
            <a:xfrm rot="16200000" flipH="1" flipV="1">
              <a:off x="6783386" y="1373188"/>
              <a:ext cx="3730628" cy="9906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4">
                <a:lumMod val="75000"/>
                <a:alpha val="4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1" name="자유형 20"/>
            <p:cNvSpPr>
              <a:spLocks noEditPoints="1"/>
            </p:cNvSpPr>
            <p:nvPr/>
          </p:nvSpPr>
          <p:spPr>
            <a:xfrm flipH="1">
              <a:off x="6096000" y="2"/>
              <a:ext cx="3044827" cy="1961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tx2">
                <a:lumMod val="75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3" name="자유형 22"/>
            <p:cNvSpPr>
              <a:spLocks noEditPoints="1"/>
            </p:cNvSpPr>
            <p:nvPr/>
          </p:nvSpPr>
          <p:spPr>
            <a:xfrm flipH="1">
              <a:off x="6099173" y="2"/>
              <a:ext cx="3044827" cy="1416125"/>
            </a:xfrm>
            <a:custGeom>
              <a:avLst/>
              <a:gdLst/>
              <a:ah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4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0" y="4191000"/>
            <a:ext cx="4571999" cy="2667000"/>
            <a:chOff x="0" y="4191000"/>
            <a:chExt cx="3429000" cy="2667000"/>
          </a:xfrm>
        </p:grpSpPr>
        <p:sp>
          <p:nvSpPr>
            <p:cNvPr id="24" name="자유형 23"/>
            <p:cNvSpPr>
              <a:spLocks noEditPoints="1"/>
            </p:cNvSpPr>
            <p:nvPr/>
          </p:nvSpPr>
          <p:spPr>
            <a:xfrm rot="10800000" flipH="1">
              <a:off x="0" y="5557344"/>
              <a:ext cx="3429000" cy="1300655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tx2">
                <a:lumMod val="75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5" name="자유형 24"/>
            <p:cNvSpPr>
              <a:spLocks noEditPoints="1"/>
            </p:cNvSpPr>
            <p:nvPr/>
          </p:nvSpPr>
          <p:spPr>
            <a:xfrm rot="16200000">
              <a:off x="-827689" y="5018689"/>
              <a:ext cx="2667000" cy="101162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chemeClr val="accent2">
                <a:lumMod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10972799" cy="923925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357298"/>
            <a:ext cx="10972799" cy="476886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8B7B2223-AEE7-4A0F-91FA-31D4584AC374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b="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70000"/>
        <a:buFont typeface="Wingdings"/>
        <a:buChar char="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318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1"/>
        </a:buClr>
        <a:buFont typeface="Yoon 윤고딕 550_TT"/>
        <a:buChar char="-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425700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6pPr>
      <a:lvl7pPr marL="2781300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7pPr>
      <a:lvl8pPr marL="3138488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8pPr>
      <a:lvl9pPr marL="3494088" indent="-269875" algn="l" defTabSz="914400" rtl="0" eaLnBrk="1" latinLnBrk="1" hangingPunct="1">
        <a:spcBef>
          <a:spcPct val="20000"/>
        </a:spcBef>
        <a:buClr>
          <a:schemeClr val="tx1">
            <a:lumMod val="65000"/>
            <a:lumOff val="35000"/>
          </a:schemeClr>
        </a:buClr>
        <a:buSzPct val="80000"/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Relationship Id="rId2" Type="http://schemas.openxmlformats.org/officeDocument/2006/relationships/image" Target="../media/image5.jpeg"  /><Relationship Id="rId3" Type="http://schemas.openxmlformats.org/officeDocument/2006/relationships/image" Target="../media/image6.jpeg"  /><Relationship Id="rId4" Type="http://schemas.openxmlformats.org/officeDocument/2006/relationships/image" Target="../media/image7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Relationship Id="rId5" Type="http://schemas.openxmlformats.org/officeDocument/2006/relationships/image" Target="../media/image4.pn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1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4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6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1412748"/>
            <a:ext cx="10363199" cy="3672459"/>
          </a:xfrm>
        </p:spPr>
        <p:txBody>
          <a:bodyPr/>
          <a:lstStyle/>
          <a:p>
            <a:pPr>
              <a:defRPr/>
            </a:pPr>
            <a:r>
              <a:rPr lang="ko-KR" altLang="en-US"/>
              <a:t>이자료는 한쇼 </a:t>
            </a:r>
            <a:br>
              <a:rPr lang="ko-KR" altLang="en-US"/>
            </a:br>
            <a:r>
              <a:rPr lang="en-US" altLang="ko-KR"/>
              <a:t>2020</a:t>
            </a:r>
            <a:r>
              <a:rPr lang="ko-KR" altLang="en-US"/>
              <a:t>에서  제공하는 테마서식과 디자인 마당제공 슬라이드 입니다</a:t>
            </a:r>
            <a:r>
              <a:rPr lang="en-US" altLang="ko-KR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</a:p>
        </p:txBody>
      </p:sp>
      <p:sp>
        <p:nvSpPr>
          <p:cNvPr id="5" name="원형 4"/>
          <p:cNvSpPr/>
          <p:nvPr/>
        </p:nvSpPr>
        <p:spPr>
          <a:xfrm>
            <a:off x="3297485" y="2299247"/>
            <a:ext cx="5503465" cy="3084883"/>
          </a:xfrm>
          <a:prstGeom prst="pie">
            <a:avLst>
              <a:gd name="adj1" fmla="val 10800004"/>
              <a:gd name="adj2" fmla="val 16200000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원형 5"/>
          <p:cNvSpPr/>
          <p:nvPr/>
        </p:nvSpPr>
        <p:spPr>
          <a:xfrm flipV="1">
            <a:off x="3297485" y="2398037"/>
            <a:ext cx="5503465" cy="3084883"/>
          </a:xfrm>
          <a:prstGeom prst="pie">
            <a:avLst>
              <a:gd name="adj1" fmla="val 10800004"/>
              <a:gd name="adj2" fmla="val 16200000"/>
            </a:avLst>
          </a:prstGeom>
          <a:gradFill flip="none" rotWithShape="1">
            <a:gsLst>
              <a:gs pos="0">
                <a:schemeClr val="bg1"/>
              </a:gs>
              <a:gs pos="37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6800000" scaled="0"/>
            <a:tileRect/>
          </a:gradFill>
          <a:ln w="190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원형 6"/>
          <p:cNvSpPr/>
          <p:nvPr/>
        </p:nvSpPr>
        <p:spPr>
          <a:xfrm flipH="1">
            <a:off x="3396416" y="2299247"/>
            <a:ext cx="5503465" cy="3084883"/>
          </a:xfrm>
          <a:prstGeom prst="pie">
            <a:avLst>
              <a:gd name="adj1" fmla="val 10800004"/>
              <a:gd name="adj2" fmla="val 16200000"/>
            </a:avLst>
          </a:prstGeom>
          <a:gradFill flip="none" rotWithShape="1">
            <a:gsLst>
              <a:gs pos="0">
                <a:schemeClr val="bg1"/>
              </a:gs>
              <a:gs pos="2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6600000" scaled="0"/>
            <a:tileRect/>
          </a:gradFill>
          <a:ln w="190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원형 7"/>
          <p:cNvSpPr/>
          <p:nvPr/>
        </p:nvSpPr>
        <p:spPr>
          <a:xfrm flipH="1" flipV="1">
            <a:off x="3396416" y="2398037"/>
            <a:ext cx="5503465" cy="3084883"/>
          </a:xfrm>
          <a:prstGeom prst="pie">
            <a:avLst>
              <a:gd name="adj1" fmla="val 10800004"/>
              <a:gd name="adj2" fmla="val 16200000"/>
            </a:avLst>
          </a:prstGeom>
          <a:gradFill flip="none" rotWithShape="1">
            <a:gsLst>
              <a:gs pos="0">
                <a:schemeClr val="bg1"/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75000"/>
                </a:schemeClr>
              </a:gs>
            </a:gsLst>
            <a:lin ang="14400000" scaled="0"/>
            <a:tileRect/>
          </a:gradFill>
          <a:ln w="19050"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5710" y="4007294"/>
            <a:ext cx="2154555" cy="910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033" indent="-270033" algn="l" defTabSz="1080135">
              <a:buClr>
                <a:schemeClr val="accent6"/>
              </a:buClr>
              <a:buSzPct val="90000"/>
              <a:buFont typeface="Wingdings"/>
              <a:buChar char="¢"/>
              <a:defRPr/>
            </a:pPr>
            <a:r>
              <a:rPr lang="ko-KR" altLang="en-US">
                <a:solidFill>
                  <a:schemeClr val="accent6"/>
                </a:solidFill>
                <a:cs typeface="+mn-cs"/>
              </a:rPr>
              <a:t>내용</a:t>
            </a:r>
          </a:p>
          <a:p>
            <a:pPr marL="180975" indent="-180975" algn="l" defTabSz="1080135">
              <a:buClr>
                <a:schemeClr val="accent6"/>
              </a:buClr>
              <a:buSzPct val="90000"/>
              <a:buFont typeface="Wingdings"/>
              <a:buChar char="¢"/>
              <a:defRPr/>
            </a:pPr>
            <a:endParaRPr lang="en-US" altLang="ko-KR">
              <a:solidFill>
                <a:schemeClr val="accent6"/>
              </a:solidFill>
              <a:cs typeface="+mn-cs"/>
            </a:endParaRPr>
          </a:p>
          <a:p>
            <a:pPr marL="180975" indent="-180975" algn="l" defTabSz="1080135">
              <a:buClr>
                <a:schemeClr val="accent6"/>
              </a:buClr>
              <a:buSzPct val="90000"/>
              <a:defRPr/>
            </a:pPr>
            <a:endParaRPr lang="en-US" altLang="ko-KR">
              <a:solidFill>
                <a:schemeClr val="accent6"/>
              </a:solidFill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33160" y="4007294"/>
            <a:ext cx="2154555" cy="910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033" indent="-270033" algn="l">
              <a:buClr>
                <a:schemeClr val="accent6"/>
              </a:buClr>
              <a:buSzPct val="90000"/>
              <a:buFont typeface="Wingdings"/>
              <a:buChar char="¢"/>
              <a:defRPr/>
            </a:pPr>
            <a:r>
              <a:rPr lang="ko-KR" altLang="en-US">
                <a:solidFill>
                  <a:schemeClr val="accent6"/>
                </a:solidFill>
                <a:cs typeface="+mn-cs"/>
              </a:rPr>
              <a:t>내용</a:t>
            </a:r>
          </a:p>
          <a:p>
            <a:pPr marL="180975" indent="-180975" algn="l">
              <a:buClr>
                <a:schemeClr val="accent6"/>
              </a:buClr>
              <a:buSzPct val="90000"/>
              <a:buFont typeface="Wingdings"/>
              <a:buChar char="¢"/>
              <a:defRPr/>
            </a:pPr>
            <a:endParaRPr lang="en-US" altLang="ko-KR">
              <a:solidFill>
                <a:schemeClr val="accent6"/>
              </a:solidFill>
              <a:cs typeface="+mn-cs"/>
            </a:endParaRPr>
          </a:p>
          <a:p>
            <a:pPr marL="180975" indent="-180975" algn="l">
              <a:buClr>
                <a:schemeClr val="accent6"/>
              </a:buClr>
              <a:buSzPct val="90000"/>
              <a:defRPr/>
            </a:pPr>
            <a:endParaRPr lang="en-US" altLang="ko-KR">
              <a:solidFill>
                <a:schemeClr val="accent6"/>
              </a:solidFill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3160" y="2830286"/>
            <a:ext cx="2154555" cy="910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033" indent="-270033" algn="l">
              <a:buClr>
                <a:schemeClr val="accent6"/>
              </a:buClr>
              <a:buSzPct val="90000"/>
              <a:buFont typeface="Wingdings"/>
              <a:buChar char="¢"/>
              <a:defRPr/>
            </a:pPr>
            <a:r>
              <a:rPr lang="ko-KR" altLang="en-US">
                <a:solidFill>
                  <a:schemeClr val="accent6"/>
                </a:solidFill>
                <a:cs typeface="+mn-cs"/>
              </a:rPr>
              <a:t>내용</a:t>
            </a:r>
          </a:p>
          <a:p>
            <a:pPr marL="180975" indent="-180975" algn="l">
              <a:buClr>
                <a:schemeClr val="accent6"/>
              </a:buClr>
              <a:buSzPct val="90000"/>
              <a:buFont typeface="Wingdings"/>
              <a:buChar char="¢"/>
              <a:defRPr/>
            </a:pPr>
            <a:endParaRPr lang="en-US" altLang="ko-KR">
              <a:solidFill>
                <a:schemeClr val="accent6"/>
              </a:solidFill>
              <a:cs typeface="+mn-cs"/>
            </a:endParaRPr>
          </a:p>
          <a:p>
            <a:pPr marL="180975" indent="-180975" algn="l">
              <a:buClr>
                <a:schemeClr val="accent6"/>
              </a:buClr>
              <a:buSzPct val="90000"/>
              <a:defRPr/>
            </a:pPr>
            <a:endParaRPr lang="en-US" altLang="ko-KR">
              <a:solidFill>
                <a:schemeClr val="accent6"/>
              </a:solidFill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5710" y="2827491"/>
            <a:ext cx="2154555" cy="948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0033" indent="-270033" algn="l">
              <a:buClr>
                <a:schemeClr val="accent2">
                  <a:lumMod val="75000"/>
                </a:schemeClr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2">
                    <a:lumMod val="75000"/>
                  </a:schemeClr>
                </a:solidFill>
                <a:cs typeface="+mn-cs"/>
              </a:rPr>
              <a:t>내용</a:t>
            </a:r>
          </a:p>
          <a:p>
            <a:pPr marL="180975" indent="-180975" algn="l">
              <a:buClr>
                <a:srgbClr val="031F57">
                  <a:lumMod val="75000"/>
                  <a:lumOff val="25000"/>
                </a:srgbClr>
              </a:buClr>
              <a:buSzPct val="80000"/>
              <a:buFont typeface="Wingdings"/>
              <a:buChar char="¢"/>
              <a:defRPr/>
            </a:pPr>
            <a:endParaRPr lang="en-US" altLang="ko-KR">
              <a:solidFill>
                <a:schemeClr val="accent2">
                  <a:lumMod val="75000"/>
                </a:schemeClr>
              </a:solidFill>
              <a:cs typeface="+mn-cs"/>
            </a:endParaRPr>
          </a:p>
          <a:p>
            <a:pPr marL="180975" indent="-180975" algn="l">
              <a:buClr>
                <a:srgbClr val="031F57">
                  <a:lumMod val="75000"/>
                  <a:lumOff val="25000"/>
                </a:srgbClr>
              </a:buClr>
              <a:buSzPct val="80000"/>
              <a:defRPr/>
            </a:pPr>
            <a:endParaRPr lang="en-US" altLang="ko-KR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14" name="이등변 삼각형 13"/>
          <p:cNvSpPr/>
          <p:nvPr/>
        </p:nvSpPr>
        <p:spPr>
          <a:xfrm>
            <a:off x="5999009" y="2016829"/>
            <a:ext cx="199347" cy="256797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6600000" scaled="0"/>
            <a:tileRect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5" name="이등변 삼각형 14"/>
          <p:cNvSpPr/>
          <p:nvPr/>
        </p:nvSpPr>
        <p:spPr>
          <a:xfrm flipV="1">
            <a:off x="5999009" y="5553077"/>
            <a:ext cx="199347" cy="256797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6600000" scaled="0"/>
            <a:tileRect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6" name="이등변 삼각형 15"/>
          <p:cNvSpPr/>
          <p:nvPr/>
        </p:nvSpPr>
        <p:spPr>
          <a:xfrm rot="5400000" flipV="1">
            <a:off x="3035842" y="3773604"/>
            <a:ext cx="199347" cy="256797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6600000" scaled="0"/>
            <a:tileRect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7" name="이등변 삼각형 16"/>
          <p:cNvSpPr/>
          <p:nvPr/>
        </p:nvSpPr>
        <p:spPr>
          <a:xfrm rot="16200000" flipV="1">
            <a:off x="8979847" y="3773604"/>
            <a:ext cx="199347" cy="256797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lin ang="6600000" scaled="0"/>
            <a:tileRect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795010" y="1621155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6"/>
                </a:solidFill>
                <a:cs typeface="+mn-cs"/>
              </a:rPr>
              <a:t>내용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66010" y="3707130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6"/>
                </a:solidFill>
                <a:cs typeface="+mn-cs"/>
              </a:rPr>
              <a:t>내용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71635" y="3707130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6"/>
                </a:solidFill>
                <a:cs typeface="+mn-cs"/>
              </a:rPr>
              <a:t>내용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5010" y="5755006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6"/>
                </a:solidFill>
                <a:cs typeface="+mn-cs"/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1905000" y="4604658"/>
            <a:ext cx="1676400" cy="957204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cxnSp>
        <p:nvCxnSpPr>
          <p:cNvPr id="17" name="Shape 16"/>
          <p:cNvCxnSpPr>
            <a:stCxn id="3" idx="2"/>
          </p:cNvCxnSpPr>
          <p:nvPr/>
        </p:nvCxnSpPr>
        <p:spPr>
          <a:xfrm rot="10800000" flipV="1">
            <a:off x="3352800" y="3993713"/>
            <a:ext cx="267644" cy="623174"/>
          </a:xfrm>
          <a:prstGeom prst="bentConnector2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모서리가 둥근 직사각형 18"/>
          <p:cNvSpPr/>
          <p:nvPr/>
        </p:nvSpPr>
        <p:spPr>
          <a:xfrm>
            <a:off x="7271658" y="5044180"/>
            <a:ext cx="1676400" cy="957204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21" name="모서리가 둥근 직사각형 20"/>
          <p:cNvSpPr/>
          <p:nvPr/>
        </p:nvSpPr>
        <p:spPr>
          <a:xfrm>
            <a:off x="3309918" y="1698172"/>
            <a:ext cx="1676400" cy="957204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23" name="모서리가 둥근 직사각형 22"/>
          <p:cNvSpPr/>
          <p:nvPr/>
        </p:nvSpPr>
        <p:spPr>
          <a:xfrm>
            <a:off x="8273142" y="2405744"/>
            <a:ext cx="1676400" cy="957204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9" name="타원 8"/>
          <p:cNvSpPr/>
          <p:nvPr/>
        </p:nvSpPr>
        <p:spPr>
          <a:xfrm>
            <a:off x="4407805" y="2383971"/>
            <a:ext cx="3219492" cy="3219484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6960561" y="3266667"/>
            <a:ext cx="1454096" cy="1454092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1"/>
                </a:solidFill>
              </a:rPr>
              <a:t>내용</a:t>
            </a:r>
          </a:p>
        </p:txBody>
      </p:sp>
      <p:sp>
        <p:nvSpPr>
          <p:cNvPr id="3" name="타원 2"/>
          <p:cNvSpPr/>
          <p:nvPr/>
        </p:nvSpPr>
        <p:spPr>
          <a:xfrm>
            <a:off x="3620444" y="3266667"/>
            <a:ext cx="1454096" cy="1454092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1"/>
                </a:solidFill>
              </a:rPr>
              <a:t>내용</a:t>
            </a:r>
          </a:p>
        </p:txBody>
      </p:sp>
      <p:cxnSp>
        <p:nvCxnSpPr>
          <p:cNvPr id="43" name="Shape 42"/>
          <p:cNvCxnSpPr/>
          <p:nvPr/>
        </p:nvCxnSpPr>
        <p:spPr>
          <a:xfrm rot="10800000" flipH="1">
            <a:off x="8458200" y="3373227"/>
            <a:ext cx="267644" cy="623174"/>
          </a:xfrm>
          <a:prstGeom prst="bentConnector2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8" idx="6"/>
            <a:endCxn id="19" idx="1"/>
          </p:cNvCxnSpPr>
          <p:nvPr/>
        </p:nvCxnSpPr>
        <p:spPr>
          <a:xfrm>
            <a:off x="6813374" y="5522782"/>
            <a:ext cx="458284" cy="0"/>
          </a:xfrm>
          <a:prstGeom prst="straightConnector1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7" idx="2"/>
            <a:endCxn id="21" idx="3"/>
          </p:cNvCxnSpPr>
          <p:nvPr/>
        </p:nvCxnSpPr>
        <p:spPr>
          <a:xfrm rot="10800000">
            <a:off x="4986318" y="2176774"/>
            <a:ext cx="372960" cy="780"/>
          </a:xfrm>
          <a:prstGeom prst="straightConnector1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타원 7"/>
          <p:cNvSpPr/>
          <p:nvPr/>
        </p:nvSpPr>
        <p:spPr>
          <a:xfrm>
            <a:off x="5359278" y="4803120"/>
            <a:ext cx="1454096" cy="1454092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1"/>
                </a:solidFill>
              </a:rPr>
              <a:t>내용</a:t>
            </a:r>
          </a:p>
        </p:txBody>
      </p:sp>
      <p:sp>
        <p:nvSpPr>
          <p:cNvPr id="7" name="타원 6"/>
          <p:cNvSpPr/>
          <p:nvPr/>
        </p:nvSpPr>
        <p:spPr>
          <a:xfrm>
            <a:off x="5359278" y="1450508"/>
            <a:ext cx="1454096" cy="1454092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1"/>
                </a:solidFill>
                <a:cs typeface="+mn-cs"/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그리기 상자</a:t>
            </a:r>
          </a:p>
        </p:txBody>
      </p:sp>
      <p:grpSp>
        <p:nvGrpSpPr>
          <p:cNvPr id="4" name="그룹 8"/>
          <p:cNvGrpSpPr/>
          <p:nvPr/>
        </p:nvGrpSpPr>
        <p:grpSpPr>
          <a:xfrm>
            <a:off x="4743450" y="2076452"/>
            <a:ext cx="2705100" cy="3581400"/>
            <a:chOff x="1295400" y="2076452"/>
            <a:chExt cx="2819400" cy="35814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5" name="모서리가 둥근 직사각형 4"/>
            <p:cNvSpPr/>
            <p:nvPr/>
          </p:nvSpPr>
          <p:spPr>
            <a:xfrm>
              <a:off x="1295400" y="2076452"/>
              <a:ext cx="2819400" cy="3581400"/>
            </a:xfrm>
            <a:prstGeom prst="roundRect">
              <a:avLst>
                <a:gd name="adj" fmla="val 5033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8000">
                  <a:schemeClr val="accent2"/>
                </a:gs>
                <a:gs pos="100000">
                  <a:schemeClr val="accent2"/>
                </a:gs>
              </a:gsLst>
              <a:lin ang="3600000" scaled="0"/>
              <a:tileRect/>
            </a:gradFill>
            <a:ln w="19050"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3" name="모서리가 둥근 직사각형 2"/>
            <p:cNvSpPr/>
            <p:nvPr/>
          </p:nvSpPr>
          <p:spPr>
            <a:xfrm>
              <a:off x="1371600" y="2438400"/>
              <a:ext cx="2667001" cy="3138487"/>
            </a:xfrm>
            <a:prstGeom prst="roundRect">
              <a:avLst>
                <a:gd name="adj" fmla="val 2890"/>
              </a:avLst>
            </a:prstGeom>
            <a:blipFill rotWithShape="1">
              <a:blip r:embed="rId2">
                <a:alphaModFix/>
                <a:grayscl/>
                <a:lum bright="10000"/>
              </a:blip>
              <a:stretch>
                <a:fillRect/>
              </a:stretch>
            </a:blip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grpSp>
        <p:nvGrpSpPr>
          <p:cNvPr id="8" name="그룹 13"/>
          <p:cNvGrpSpPr/>
          <p:nvPr/>
        </p:nvGrpSpPr>
        <p:grpSpPr>
          <a:xfrm>
            <a:off x="2562225" y="2667000"/>
            <a:ext cx="1962150" cy="2686054"/>
            <a:chOff x="962023" y="2667000"/>
            <a:chExt cx="2114554" cy="2686054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6" name="모서리가 둥근 직사각형 5"/>
            <p:cNvSpPr/>
            <p:nvPr/>
          </p:nvSpPr>
          <p:spPr>
            <a:xfrm>
              <a:off x="962023" y="2667000"/>
              <a:ext cx="2114554" cy="2686054"/>
            </a:xfrm>
            <a:prstGeom prst="roundRect">
              <a:avLst>
                <a:gd name="adj" fmla="val 5033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100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4200000" scaled="0"/>
              <a:tileRect/>
            </a:gradFill>
            <a:ln w="1905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7" name="모서리가 둥근 직사각형 6"/>
            <p:cNvSpPr/>
            <p:nvPr/>
          </p:nvSpPr>
          <p:spPr>
            <a:xfrm rot="16200000">
              <a:off x="876300" y="3143249"/>
              <a:ext cx="2286001" cy="1943104"/>
            </a:xfrm>
            <a:prstGeom prst="roundRect">
              <a:avLst>
                <a:gd name="adj" fmla="val 2890"/>
              </a:avLst>
            </a:prstGeom>
            <a:blipFill rotWithShape="1">
              <a:blip r:embed="rId3">
                <a:alphaModFix/>
                <a:lum/>
              </a:blip>
              <a:stretch>
                <a:fillRect/>
              </a:stretch>
            </a:blip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grpSp>
        <p:nvGrpSpPr>
          <p:cNvPr id="9" name="그룹 20"/>
          <p:cNvGrpSpPr/>
          <p:nvPr/>
        </p:nvGrpSpPr>
        <p:grpSpPr>
          <a:xfrm>
            <a:off x="7696200" y="2667000"/>
            <a:ext cx="1962150" cy="2686054"/>
            <a:chOff x="6172200" y="2667000"/>
            <a:chExt cx="1962150" cy="2686054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19" name="모서리가 둥근 직사각형 18"/>
            <p:cNvSpPr/>
            <p:nvPr/>
          </p:nvSpPr>
          <p:spPr>
            <a:xfrm>
              <a:off x="6172200" y="2667000"/>
              <a:ext cx="1962150" cy="2686054"/>
            </a:xfrm>
            <a:prstGeom prst="roundRect">
              <a:avLst>
                <a:gd name="adj" fmla="val 5033"/>
              </a:avLst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100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4200000" scaled="0"/>
              <a:tileRect/>
            </a:gradFill>
            <a:ln w="1905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 rot="5400000">
              <a:off x="6010275" y="3213272"/>
              <a:ext cx="2286001" cy="1803057"/>
            </a:xfrm>
            <a:prstGeom prst="roundRect">
              <a:avLst>
                <a:gd name="adj" fmla="val 2890"/>
              </a:avLst>
            </a:prstGeom>
            <a:blipFill rotWithShape="1">
              <a:blip r:embed="rId4">
                <a:alphaModFix/>
                <a:lum/>
              </a:blip>
              <a:stretch>
                <a:fillRect/>
              </a:stretch>
            </a:blip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글상자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2540746" y="1828800"/>
            <a:ext cx="2208172" cy="135757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2">
                  <a:lumMod val="75000"/>
                </a:schemeClr>
              </a:buClr>
              <a:buSzPct val="9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2">
                    <a:lumMod val="75000"/>
                  </a:schemeClr>
                </a:solidFill>
              </a:rPr>
              <a:t>내용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2540746" y="4815465"/>
            <a:ext cx="2208172" cy="135757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2540746" y="3322133"/>
            <a:ext cx="2208172" cy="135757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4896130" y="4815465"/>
            <a:ext cx="2208172" cy="135757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4896130" y="3322133"/>
            <a:ext cx="2208172" cy="135757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26" name="모서리가 둥근 직사각형 25"/>
          <p:cNvSpPr/>
          <p:nvPr/>
        </p:nvSpPr>
        <p:spPr>
          <a:xfrm>
            <a:off x="7251514" y="4815465"/>
            <a:ext cx="2208172" cy="135757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cxnSp>
        <p:nvCxnSpPr>
          <p:cNvPr id="32" name="Shape 31"/>
          <p:cNvCxnSpPr>
            <a:stCxn id="18" idx="0"/>
            <a:endCxn id="3" idx="3"/>
          </p:cNvCxnSpPr>
          <p:nvPr/>
        </p:nvCxnSpPr>
        <p:spPr>
          <a:xfrm rot="16200000" flipV="1">
            <a:off x="4967295" y="2289211"/>
            <a:ext cx="814545" cy="1251298"/>
          </a:xfrm>
          <a:prstGeom prst="bentConnector2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hape 33"/>
          <p:cNvCxnSpPr>
            <a:stCxn id="26" idx="0"/>
            <a:endCxn id="18" idx="3"/>
          </p:cNvCxnSpPr>
          <p:nvPr/>
        </p:nvCxnSpPr>
        <p:spPr>
          <a:xfrm rot="16200000" flipV="1">
            <a:off x="7322679" y="3782544"/>
            <a:ext cx="814545" cy="1251298"/>
          </a:xfrm>
          <a:prstGeom prst="bentConnector2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순서도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2303646" y="1776139"/>
            <a:ext cx="2114967" cy="1093948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2303646" y="4638636"/>
            <a:ext cx="2927584" cy="1586225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17" name="모서리가 둥근 직사각형 16"/>
          <p:cNvSpPr/>
          <p:nvPr/>
        </p:nvSpPr>
        <p:spPr>
          <a:xfrm>
            <a:off x="4783262" y="1788065"/>
            <a:ext cx="1695620" cy="2251710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2">
                  <a:lumMod val="75000"/>
                </a:schemeClr>
              </a:buClr>
              <a:buSzPct val="9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2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20" name="모서리가 둥근 직사각형 19"/>
          <p:cNvSpPr/>
          <p:nvPr/>
        </p:nvSpPr>
        <p:spPr>
          <a:xfrm>
            <a:off x="7262878" y="1776139"/>
            <a:ext cx="2625476" cy="2114966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sp>
        <p:nvSpPr>
          <p:cNvPr id="23" name="모서리가 둥근 직사각형 22"/>
          <p:cNvSpPr/>
          <p:nvPr/>
        </p:nvSpPr>
        <p:spPr>
          <a:xfrm>
            <a:off x="7262878" y="4109895"/>
            <a:ext cx="2625476" cy="2114966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6"/>
                </a:solidFill>
              </a:rPr>
              <a:t>내용</a:t>
            </a:r>
          </a:p>
        </p:txBody>
      </p:sp>
      <p:cxnSp>
        <p:nvCxnSpPr>
          <p:cNvPr id="8" name="꺾인 연결선 7"/>
          <p:cNvCxnSpPr/>
          <p:nvPr/>
        </p:nvCxnSpPr>
        <p:spPr>
          <a:xfrm>
            <a:off x="2595366" y="3069181"/>
            <a:ext cx="2114967" cy="457275"/>
          </a:xfrm>
          <a:prstGeom prst="bentConnector3">
            <a:avLst>
              <a:gd name="adj1" fmla="val 338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꺾인 연결선 13"/>
          <p:cNvCxnSpPr/>
          <p:nvPr/>
        </p:nvCxnSpPr>
        <p:spPr>
          <a:xfrm flipV="1">
            <a:off x="2595366" y="3737153"/>
            <a:ext cx="2114967" cy="742981"/>
          </a:xfrm>
          <a:prstGeom prst="bentConnector3">
            <a:avLst>
              <a:gd name="adj1" fmla="val 338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/>
          <p:nvPr/>
        </p:nvCxnSpPr>
        <p:spPr>
          <a:xfrm>
            <a:off x="6606509" y="3453526"/>
            <a:ext cx="585736" cy="1520"/>
          </a:xfrm>
          <a:prstGeom prst="straightConnector1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꺾인 연결선 42"/>
          <p:cNvCxnSpPr/>
          <p:nvPr/>
        </p:nvCxnSpPr>
        <p:spPr>
          <a:xfrm rot="16200000" flipH="1">
            <a:off x="6442608" y="3900700"/>
            <a:ext cx="1166878" cy="364649"/>
          </a:xfrm>
          <a:prstGeom prst="bentConnector3">
            <a:avLst>
              <a:gd name="adj1" fmla="val 99737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순서도</a:t>
            </a:r>
          </a:p>
        </p:txBody>
      </p:sp>
      <p:sp>
        <p:nvSpPr>
          <p:cNvPr id="20" name="모서리가 둥근 직사각형 19"/>
          <p:cNvSpPr/>
          <p:nvPr/>
        </p:nvSpPr>
        <p:spPr>
          <a:xfrm>
            <a:off x="4452311" y="3116354"/>
            <a:ext cx="2114967" cy="659053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</a:rPr>
              <a:t>내용</a:t>
            </a:r>
          </a:p>
        </p:txBody>
      </p:sp>
      <p:sp>
        <p:nvSpPr>
          <p:cNvPr id="22" name="모서리가 둥근 직사각형 21"/>
          <p:cNvSpPr/>
          <p:nvPr/>
        </p:nvSpPr>
        <p:spPr>
          <a:xfrm>
            <a:off x="4452311" y="4022908"/>
            <a:ext cx="2114967" cy="659053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</a:rPr>
              <a:t>내용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4452311" y="4929461"/>
            <a:ext cx="2114967" cy="659053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</a:rPr>
              <a:t>내용</a:t>
            </a:r>
          </a:p>
        </p:txBody>
      </p:sp>
      <p:sp>
        <p:nvSpPr>
          <p:cNvPr id="31" name="모서리가 둥근 직사각형 30"/>
          <p:cNvSpPr/>
          <p:nvPr/>
        </p:nvSpPr>
        <p:spPr>
          <a:xfrm>
            <a:off x="6717319" y="2209926"/>
            <a:ext cx="3402330" cy="658800"/>
          </a:xfrm>
          <a:prstGeom prst="roundRect">
            <a:avLst>
              <a:gd name="adj" fmla="val 12476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ko-KR" altLang="en-US" sz="2000">
                <a:solidFill>
                  <a:schemeClr val="accent6">
                    <a:lumMod val="60000"/>
                    <a:lumOff val="4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36" name="모서리가 둥근 직사각형 35"/>
          <p:cNvSpPr/>
          <p:nvPr/>
        </p:nvSpPr>
        <p:spPr>
          <a:xfrm>
            <a:off x="6717319" y="3124200"/>
            <a:ext cx="3402330" cy="658800"/>
          </a:xfrm>
          <a:prstGeom prst="roundRect">
            <a:avLst>
              <a:gd name="adj" fmla="val 12476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/>
            </a:pPr>
            <a:r>
              <a:rPr lang="ko-KR" altLang="en-US" sz="2000">
                <a:solidFill>
                  <a:schemeClr val="accent6">
                    <a:lumMod val="60000"/>
                    <a:lumOff val="40000"/>
                  </a:schemeClr>
                </a:solidFill>
              </a:rPr>
              <a:t>내용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6717319" y="4038600"/>
            <a:ext cx="3402330" cy="658800"/>
          </a:xfrm>
          <a:prstGeom prst="roundRect">
            <a:avLst>
              <a:gd name="adj" fmla="val 12476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/>
            </a:pPr>
            <a:r>
              <a:rPr lang="ko-KR" altLang="en-US" sz="2000">
                <a:solidFill>
                  <a:schemeClr val="accent6">
                    <a:lumMod val="60000"/>
                    <a:lumOff val="40000"/>
                  </a:schemeClr>
                </a:solidFill>
              </a:rPr>
              <a:t>내용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6717319" y="4952874"/>
            <a:ext cx="3402330" cy="658800"/>
          </a:xfrm>
          <a:prstGeom prst="roundRect">
            <a:avLst>
              <a:gd name="adj" fmla="val 12476"/>
            </a:avLst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/>
            </a:pPr>
            <a:r>
              <a:rPr lang="ko-KR" altLang="en-US" sz="2000">
                <a:solidFill>
                  <a:schemeClr val="accent6">
                    <a:lumMod val="60000"/>
                    <a:lumOff val="40000"/>
                  </a:schemeClr>
                </a:solidFill>
              </a:rPr>
              <a:t>내용</a:t>
            </a:r>
          </a:p>
        </p:txBody>
      </p:sp>
      <p:cxnSp>
        <p:nvCxnSpPr>
          <p:cNvPr id="40" name="꺾인 연결선 39"/>
          <p:cNvCxnSpPr>
            <a:stCxn id="10" idx="6"/>
            <a:endCxn id="8" idx="1"/>
          </p:cNvCxnSpPr>
          <p:nvPr/>
        </p:nvCxnSpPr>
        <p:spPr>
          <a:xfrm flipV="1">
            <a:off x="3676538" y="2539327"/>
            <a:ext cx="775773" cy="1323979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 41"/>
          <p:cNvCxnSpPr>
            <a:stCxn id="10" idx="6"/>
            <a:endCxn id="24" idx="1"/>
          </p:cNvCxnSpPr>
          <p:nvPr/>
        </p:nvCxnSpPr>
        <p:spPr>
          <a:xfrm>
            <a:off x="3676538" y="3863306"/>
            <a:ext cx="775773" cy="1395682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꺾인 연결선 43"/>
          <p:cNvCxnSpPr>
            <a:stCxn id="10" idx="6"/>
            <a:endCxn id="20" idx="1"/>
          </p:cNvCxnSpPr>
          <p:nvPr/>
        </p:nvCxnSpPr>
        <p:spPr>
          <a:xfrm flipV="1">
            <a:off x="3676538" y="3445881"/>
            <a:ext cx="775773" cy="417425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꺾인 연결선 45"/>
          <p:cNvCxnSpPr>
            <a:stCxn id="10" idx="6"/>
            <a:endCxn id="22" idx="1"/>
          </p:cNvCxnSpPr>
          <p:nvPr/>
        </p:nvCxnSpPr>
        <p:spPr>
          <a:xfrm>
            <a:off x="3676538" y="3863306"/>
            <a:ext cx="775773" cy="489129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모서리가 둥근 직사각형 7"/>
          <p:cNvSpPr/>
          <p:nvPr/>
        </p:nvSpPr>
        <p:spPr>
          <a:xfrm>
            <a:off x="4452311" y="2209800"/>
            <a:ext cx="2114967" cy="659053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grpSp>
        <p:nvGrpSpPr>
          <p:cNvPr id="3" name="그룹 26"/>
          <p:cNvGrpSpPr/>
          <p:nvPr/>
        </p:nvGrpSpPr>
        <p:grpSpPr>
          <a:xfrm>
            <a:off x="1981200" y="3015639"/>
            <a:ext cx="1695338" cy="1695334"/>
            <a:chOff x="457200" y="3015639"/>
            <a:chExt cx="1695338" cy="1695334"/>
          </a:xfrm>
        </p:grpSpPr>
        <p:sp>
          <p:nvSpPr>
            <p:cNvPr id="10" name="타원 9"/>
            <p:cNvSpPr/>
            <p:nvPr/>
          </p:nvSpPr>
          <p:spPr>
            <a:xfrm>
              <a:off x="457200" y="3015639"/>
              <a:ext cx="1695338" cy="1695334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48000">
                  <a:schemeClr val="accent2">
                    <a:lumMod val="40000"/>
                    <a:lumOff val="60000"/>
                  </a:schemeClr>
                </a:gs>
                <a:gs pos="100000">
                  <a:schemeClr val="accent2"/>
                </a:gs>
              </a:gsLst>
              <a:lin ang="3600000" scaled="0"/>
              <a:tileRect/>
            </a:gradFill>
            <a:ln w="19050"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530868" y="3679403"/>
              <a:ext cx="1491008" cy="58"/>
            </a:xfrm>
            <a:prstGeom prst="line">
              <a:avLst/>
            </a:prstGeom>
            <a:ln cmpd="sng">
              <a:gradFill>
                <a:gsLst>
                  <a:gs pos="0">
                    <a:schemeClr val="tx2">
                      <a:lumMod val="50000"/>
                      <a:lumOff val="50000"/>
                      <a:alpha val="0"/>
                    </a:schemeClr>
                  </a:gs>
                  <a:gs pos="50000">
                    <a:schemeClr val="tx2">
                      <a:lumMod val="75000"/>
                      <a:lumOff val="25000"/>
                    </a:schemeClr>
                  </a:gs>
                  <a:gs pos="100000">
                    <a:schemeClr val="tx2">
                      <a:lumMod val="75000"/>
                      <a:lumOff val="2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2289810" y="3764280"/>
            <a:ext cx="1087755" cy="367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2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4560" y="3230880"/>
            <a:ext cx="1287780" cy="453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1"/>
                </a:solidFill>
                <a:cs typeface="+mn-cs"/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직선 화살표 연결선 11"/>
          <p:cNvCxnSpPr>
            <a:stCxn id="5" idx="2"/>
            <a:endCxn id="7" idx="0"/>
          </p:cNvCxnSpPr>
          <p:nvPr/>
        </p:nvCxnSpPr>
        <p:spPr>
          <a:xfrm rot="5400000">
            <a:off x="5622132" y="3159918"/>
            <a:ext cx="947737" cy="1588"/>
          </a:xfrm>
          <a:prstGeom prst="straightConnector1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조직도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4657724" y="5286375"/>
            <a:ext cx="2876552" cy="7810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031F57">
                  <a:lumMod val="75000"/>
                  <a:lumOff val="25000"/>
                </a:srgbClr>
              </a:buClr>
              <a:buSzPct val="80000"/>
              <a:defRPr/>
            </a:pPr>
            <a:r>
              <a:rPr lang="ko-KR" altLang="en-US" sz="2400">
                <a:solidFill>
                  <a:schemeClr val="accent1"/>
                </a:solidFill>
                <a:cs typeface="+mn-cs"/>
              </a:rPr>
              <a:t>내용</a:t>
            </a:r>
          </a:p>
        </p:txBody>
      </p:sp>
      <p:cxnSp>
        <p:nvCxnSpPr>
          <p:cNvPr id="14" name="직선 화살표 연결선 13"/>
          <p:cNvCxnSpPr>
            <a:stCxn id="7" idx="2"/>
            <a:endCxn id="3" idx="0"/>
          </p:cNvCxnSpPr>
          <p:nvPr/>
        </p:nvCxnSpPr>
        <p:spPr>
          <a:xfrm rot="5400000">
            <a:off x="5660231" y="4850606"/>
            <a:ext cx="871538" cy="1588"/>
          </a:xfrm>
          <a:prstGeom prst="straightConnector1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꺾인 연결선 15"/>
          <p:cNvCxnSpPr>
            <a:stCxn id="5" idx="2"/>
            <a:endCxn id="8" idx="0"/>
          </p:cNvCxnSpPr>
          <p:nvPr/>
        </p:nvCxnSpPr>
        <p:spPr>
          <a:xfrm rot="5400000">
            <a:off x="4231482" y="1769268"/>
            <a:ext cx="947737" cy="2781300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5" idx="2"/>
            <a:endCxn id="9" idx="0"/>
          </p:cNvCxnSpPr>
          <p:nvPr/>
        </p:nvCxnSpPr>
        <p:spPr>
          <a:xfrm rot="16200000" flipH="1">
            <a:off x="7012782" y="1769268"/>
            <a:ext cx="947737" cy="2781300"/>
          </a:xfrm>
          <a:prstGeom prst="bentConnector3">
            <a:avLst>
              <a:gd name="adj1" fmla="val 50000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꺾인 연결선 21"/>
          <p:cNvCxnSpPr>
            <a:stCxn id="8" idx="2"/>
            <a:endCxn id="9" idx="2"/>
          </p:cNvCxnSpPr>
          <p:nvPr/>
        </p:nvCxnSpPr>
        <p:spPr>
          <a:xfrm rot="16200000" flipH="1">
            <a:off x="6096000" y="1633537"/>
            <a:ext cx="1588" cy="5562600"/>
          </a:xfrm>
          <a:prstGeom prst="bentConnector3">
            <a:avLst>
              <a:gd name="adj1" fmla="val 14395466"/>
            </a:avLst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모서리가 둥근 직사각형 4"/>
          <p:cNvSpPr/>
          <p:nvPr/>
        </p:nvSpPr>
        <p:spPr>
          <a:xfrm>
            <a:off x="4938363" y="2057400"/>
            <a:ext cx="2315274" cy="6286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6"/>
                </a:solidFill>
                <a:cs typeface="+mn-cs"/>
              </a:rPr>
              <a:t>내용</a:t>
            </a:r>
          </a:p>
        </p:txBody>
      </p:sp>
      <p:sp>
        <p:nvSpPr>
          <p:cNvPr id="7" name="모서리가 둥근 직사각형 6"/>
          <p:cNvSpPr/>
          <p:nvPr/>
        </p:nvSpPr>
        <p:spPr>
          <a:xfrm>
            <a:off x="4657724" y="3633787"/>
            <a:ext cx="2876552" cy="781050"/>
          </a:xfrm>
          <a:prstGeom prst="roundRect">
            <a:avLst>
              <a:gd name="adj" fmla="val 10985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6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2390776" y="3633787"/>
            <a:ext cx="1847848" cy="781050"/>
          </a:xfrm>
          <a:prstGeom prst="roundRect">
            <a:avLst>
              <a:gd name="adj" fmla="val 10985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chemeClr val="accent6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7953376" y="3633787"/>
            <a:ext cx="1847848" cy="781050"/>
          </a:xfrm>
          <a:prstGeom prst="roundRect">
            <a:avLst>
              <a:gd name="adj" fmla="val 10985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chemeClr val="accent6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고맙습니다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3240559"/>
            <a:ext cx="10363199" cy="957706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상 승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4211536"/>
            <a:ext cx="8534399" cy="571504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부제목</a:t>
            </a:r>
          </a:p>
        </p:txBody>
      </p:sp>
      <p:sp>
        <p:nvSpPr>
          <p:cNvPr id="4" name="양쪽 모서리가 둥근 사각형 3"/>
          <p:cNvSpPr/>
          <p:nvPr/>
        </p:nvSpPr>
        <p:spPr>
          <a:xfrm>
            <a:off x="263271" y="116586"/>
            <a:ext cx="11665458" cy="6552819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lt1"/>
          </a:solidFill>
          <a:ln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67333" y="476631"/>
            <a:ext cx="6067807" cy="367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33000" indent="-333000">
              <a:buFont typeface="Wingdings"/>
              <a:buBlip>
                <a:blip r:embed="rId2"/>
              </a:buBlip>
              <a:defRPr/>
            </a:pPr>
            <a:r>
              <a:rPr lang="ko-KR" altLang="en-US" b="1">
                <a:solidFill>
                  <a:srgbClr val="613B14"/>
                </a:solidFill>
              </a:rPr>
              <a:t>테마서식과 디자인 마당으로 슬라이드를 만들고 싶다면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89811" y="1951354"/>
            <a:ext cx="2566797" cy="2044408"/>
          </a:xfrm>
          <a:prstGeom prst="rect">
            <a:avLst/>
          </a:prstGeom>
          <a:ln w="12700">
            <a:solidFill>
              <a:srgbClr val="A0A0A0"/>
            </a:solidFill>
          </a:ln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3572635" y="1951354"/>
            <a:ext cx="4383571" cy="2831686"/>
          </a:xfrm>
          <a:prstGeom prst="rect">
            <a:avLst/>
          </a:prstGeom>
          <a:ln w="12700">
            <a:solidFill>
              <a:srgbClr val="A0A0A0"/>
            </a:solidFill>
          </a:ln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8142442" y="1951354"/>
            <a:ext cx="3135156" cy="3214686"/>
          </a:xfrm>
          <a:prstGeom prst="rect">
            <a:avLst/>
          </a:prstGeom>
          <a:ln w="12700">
            <a:solidFill>
              <a:srgbClr val="A0A0A0"/>
            </a:solidFill>
          </a:ln>
        </p:spPr>
      </p:pic>
      <p:sp>
        <p:nvSpPr>
          <p:cNvPr id="13" name="타원 12"/>
          <p:cNvSpPr/>
          <p:nvPr/>
        </p:nvSpPr>
        <p:spPr>
          <a:xfrm>
            <a:off x="407289" y="1698270"/>
            <a:ext cx="507110" cy="507110"/>
          </a:xfrm>
          <a:prstGeom prst="ellipse">
            <a:avLst/>
          </a:prstGeom>
          <a:solidFill>
            <a:srgbClr val="404040"/>
          </a:solidFill>
          <a:ln w="38100">
            <a:solidFill>
              <a:srgbClr val="A0A0A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500">
                <a:solidFill>
                  <a:schemeClr val="lt1"/>
                </a:solidFill>
                <a:latin typeface="Arial Black"/>
                <a:cs typeface="Arial"/>
              </a:rPr>
              <a:t>1</a:t>
            </a:r>
          </a:p>
        </p:txBody>
      </p:sp>
      <p:sp>
        <p:nvSpPr>
          <p:cNvPr id="14" name="타원 13"/>
          <p:cNvSpPr/>
          <p:nvPr/>
        </p:nvSpPr>
        <p:spPr>
          <a:xfrm>
            <a:off x="3356608" y="1698270"/>
            <a:ext cx="507110" cy="507110"/>
          </a:xfrm>
          <a:prstGeom prst="ellipse">
            <a:avLst/>
          </a:prstGeom>
          <a:solidFill>
            <a:srgbClr val="404040"/>
          </a:solidFill>
          <a:ln w="38100">
            <a:solidFill>
              <a:srgbClr val="A0A0A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500">
                <a:solidFill>
                  <a:schemeClr val="lt1"/>
                </a:solidFill>
                <a:latin typeface="Arial Black"/>
                <a:cs typeface="Arial"/>
              </a:rPr>
              <a:t>2</a:t>
            </a:r>
          </a:p>
        </p:txBody>
      </p:sp>
      <p:sp>
        <p:nvSpPr>
          <p:cNvPr id="15" name="타원 14"/>
          <p:cNvSpPr/>
          <p:nvPr/>
        </p:nvSpPr>
        <p:spPr>
          <a:xfrm>
            <a:off x="7956207" y="1698270"/>
            <a:ext cx="507110" cy="507110"/>
          </a:xfrm>
          <a:prstGeom prst="ellipse">
            <a:avLst/>
          </a:prstGeom>
          <a:solidFill>
            <a:srgbClr val="404040"/>
          </a:solidFill>
          <a:ln w="38100">
            <a:solidFill>
              <a:srgbClr val="A0A0A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500">
                <a:solidFill>
                  <a:schemeClr val="lt1"/>
                </a:solidFill>
                <a:latin typeface="Arial Black"/>
                <a:cs typeface="Arial"/>
              </a:rPr>
              <a:t>3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351532" y="2054505"/>
            <a:ext cx="576072" cy="3562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2780536" y="2617323"/>
            <a:ext cx="576072" cy="3562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6096000" y="3242404"/>
            <a:ext cx="792099" cy="6325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9313970" y="4849748"/>
            <a:ext cx="1963628" cy="3162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993074" y="2437300"/>
            <a:ext cx="1080135" cy="609522"/>
          </a:xfrm>
          <a:prstGeom prst="rect">
            <a:avLst/>
          </a:prstGeom>
          <a:solidFill>
            <a:schemeClr val="dk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en-US" altLang="ko-KR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1.[</a:t>
            </a:r>
            <a:r>
              <a:rPr lang="ko-KR" altLang="en-US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서식</a:t>
            </a:r>
            <a:r>
              <a:rPr lang="en-US" altLang="ko-KR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]</a:t>
            </a:r>
            <a:endParaRPr lang="en-US" altLang="ko-KR" b="1" spc="100">
              <a:solidFill>
                <a:srgbClr val="FFFF00"/>
              </a:solidFill>
              <a:ea typeface="한컴 고딕"/>
            </a:endParaRPr>
          </a:p>
          <a:p>
            <a:pPr algn="ctr">
              <a:defRPr/>
            </a:pPr>
            <a:r>
              <a:rPr lang="ko-KR" altLang="en-US" b="1">
                <a:latin typeface="한컴 고딕"/>
                <a:ea typeface="한컴 고딕"/>
              </a:rPr>
              <a:t>클릭</a:t>
            </a:r>
            <a:endParaRPr lang="ko-KR" altLang="en-US" b="1">
              <a:ea typeface="한컴 고딕"/>
            </a:endParaRPr>
          </a:p>
        </p:txBody>
      </p:sp>
      <p:sp>
        <p:nvSpPr>
          <p:cNvPr id="23" name="자유형 22"/>
          <p:cNvSpPr/>
          <p:nvPr/>
        </p:nvSpPr>
        <p:spPr>
          <a:xfrm>
            <a:off x="1611028" y="2205696"/>
            <a:ext cx="690052" cy="226914"/>
          </a:xfrm>
          <a:custGeom>
            <a:avLst/>
            <a:gdLst>
              <a:gd name="connsiteX0" fmla="*/ 694814 w 690052"/>
              <a:gd name="connsiteY0" fmla="*/ 0 h 226914"/>
              <a:gd name="connsiteX1" fmla="*/ 0 w 690052"/>
              <a:gd name="connsiteY1" fmla="*/ 0 h 226914"/>
              <a:gd name="connsiteX2" fmla="*/ 0 w 690052"/>
              <a:gd name="connsiteY2" fmla="*/ 231677 h 22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0052" h="226914">
                <a:moveTo>
                  <a:pt x="694814" y="0"/>
                </a:moveTo>
                <a:lnTo>
                  <a:pt x="0" y="0"/>
                </a:lnTo>
                <a:lnTo>
                  <a:pt x="0" y="231677"/>
                </a:lnTo>
              </a:path>
            </a:pathLst>
          </a:custGeom>
          <a:noFill/>
          <a:ln w="28575">
            <a:solidFill>
              <a:srgbClr val="FF66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4" name="자유형 23"/>
          <p:cNvSpPr/>
          <p:nvPr/>
        </p:nvSpPr>
        <p:spPr>
          <a:xfrm flipV="1">
            <a:off x="3068572" y="2968662"/>
            <a:ext cx="0" cy="460337"/>
          </a:xfrm>
          <a:custGeom>
            <a:avLst/>
            <a:gdLst>
              <a:gd name="connsiteX0" fmla="*/ 5 w 0"/>
              <a:gd name="connsiteY0" fmla="*/ -2348 h 226980992"/>
              <a:gd name="connsiteX1" fmla="*/ 5 w 0"/>
              <a:gd name="connsiteY1" fmla="*/ 229329 h 22698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26980992">
                <a:moveTo>
                  <a:pt x="5" y="-2348"/>
                </a:moveTo>
                <a:lnTo>
                  <a:pt x="5" y="229329"/>
                </a:lnTo>
              </a:path>
            </a:pathLst>
          </a:custGeom>
          <a:noFill/>
          <a:ln w="28575">
            <a:solidFill>
              <a:srgbClr val="FF00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1956055" y="3378674"/>
            <a:ext cx="1425161" cy="729326"/>
          </a:xfrm>
          <a:prstGeom prst="rect">
            <a:avLst/>
          </a:prstGeom>
          <a:solidFill>
            <a:schemeClr val="dk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en-US" altLang="ko-KR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2.[</a:t>
            </a:r>
            <a:r>
              <a:rPr lang="ko-KR" altLang="en-US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자세히</a:t>
            </a:r>
            <a:r>
              <a:rPr lang="en-US" altLang="ko-KR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]</a:t>
            </a:r>
            <a:endParaRPr lang="en-US" altLang="ko-KR" b="1" spc="100">
              <a:solidFill>
                <a:srgbClr val="FFFF00"/>
              </a:solidFill>
              <a:ea typeface="한컴 고딕"/>
            </a:endParaRPr>
          </a:p>
          <a:p>
            <a:pPr algn="ctr">
              <a:defRPr/>
            </a:pPr>
            <a:r>
              <a:rPr lang="ko-KR" altLang="en-US" b="1">
                <a:latin typeface="한컴 고딕"/>
                <a:ea typeface="한컴 고딕"/>
              </a:rPr>
              <a:t>클릭</a:t>
            </a:r>
            <a:endParaRPr lang="ko-KR" altLang="en-US" b="1">
              <a:ea typeface="한컴 고딕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 rot="16200000">
            <a:off x="2902646" y="3212748"/>
            <a:ext cx="331851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직사각형 25"/>
          <p:cNvSpPr/>
          <p:nvPr/>
        </p:nvSpPr>
        <p:spPr>
          <a:xfrm>
            <a:off x="5951982" y="4282974"/>
            <a:ext cx="1296162" cy="729326"/>
          </a:xfrm>
          <a:prstGeom prst="rect">
            <a:avLst/>
          </a:prstGeom>
          <a:solidFill>
            <a:schemeClr val="dk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en-US" altLang="ko-KR" sz="1900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[</a:t>
            </a:r>
            <a:r>
              <a:rPr lang="ko-KR" altLang="en-US" sz="1900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상승</a:t>
            </a:r>
            <a:r>
              <a:rPr lang="en-US" altLang="ko-KR" sz="1900" b="1" spc="100">
                <a:solidFill>
                  <a:srgbClr val="FFFF00"/>
                </a:solidFill>
                <a:effectLst/>
                <a:latin typeface="한컴 고딕"/>
                <a:ea typeface="한컴 고딕"/>
              </a:rPr>
              <a:t>]</a:t>
            </a:r>
            <a:endParaRPr lang="en-US" altLang="ko-KR" sz="1900" b="1" spc="100">
              <a:solidFill>
                <a:srgbClr val="FFFF00"/>
              </a:solidFill>
              <a:ea typeface="한컴 고딕"/>
            </a:endParaRPr>
          </a:p>
          <a:p>
            <a:pPr algn="ctr">
              <a:defRPr/>
            </a:pPr>
            <a:r>
              <a:rPr lang="ko-KR" altLang="en-US" b="1">
                <a:latin typeface="한컴 고딕"/>
                <a:ea typeface="한컴 고딕"/>
              </a:rPr>
              <a:t>클릭</a:t>
            </a:r>
            <a:endParaRPr lang="ko-KR" altLang="en-US" b="1">
              <a:ea typeface="한컴 고딕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 rot="16200000">
            <a:off x="6326123" y="4117048"/>
            <a:ext cx="331851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직사각형 28"/>
          <p:cNvSpPr/>
          <p:nvPr/>
        </p:nvSpPr>
        <p:spPr>
          <a:xfrm>
            <a:off x="8142441" y="5497891"/>
            <a:ext cx="3135156" cy="729326"/>
          </a:xfrm>
          <a:prstGeom prst="rect">
            <a:avLst/>
          </a:prstGeom>
          <a:solidFill>
            <a:schemeClr val="dk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1600" b="1" spc="100">
                <a:solidFill>
                  <a:srgbClr val="FFFF00"/>
                </a:solidFill>
                <a:latin typeface="한컴 고딕"/>
                <a:ea typeface="한컴 고딕"/>
              </a:rPr>
              <a:t>2.</a:t>
            </a:r>
            <a:r>
              <a:rPr lang="ko-KR" altLang="en-US" sz="1600" b="1" spc="100">
                <a:solidFill>
                  <a:srgbClr val="FFFF00"/>
                </a:solidFill>
                <a:latin typeface="한컴 고딕"/>
                <a:ea typeface="한컴 고딕"/>
              </a:rPr>
              <a:t> </a:t>
            </a:r>
            <a:r>
              <a:rPr lang="en-US" altLang="ko-KR" sz="1600" b="1" spc="100">
                <a:solidFill>
                  <a:srgbClr val="FFFF00"/>
                </a:solidFill>
                <a:latin typeface="한컴 고딕"/>
                <a:ea typeface="한컴 고딕"/>
              </a:rPr>
              <a:t>[</a:t>
            </a:r>
            <a:r>
              <a:rPr lang="ko-KR" altLang="en-US" sz="1600" b="1" spc="100">
                <a:solidFill>
                  <a:srgbClr val="FFFF00"/>
                </a:solidFill>
                <a:latin typeface="한컴 고딕"/>
                <a:ea typeface="한컴 고딕"/>
              </a:rPr>
              <a:t>모든 디자인을 </a:t>
            </a:r>
            <a:endParaRPr lang="ko-KR" altLang="en-US" sz="1600" b="1" spc="100">
              <a:solidFill>
                <a:srgbClr val="FFFF00"/>
              </a:solidFill>
              <a:ea typeface="한컴 고딕"/>
            </a:endParaRPr>
          </a:p>
          <a:p>
            <a:pPr algn="ctr">
              <a:defRPr/>
            </a:pPr>
            <a:r>
              <a:rPr lang="ko-KR" altLang="en-US" sz="1600" b="1" spc="100">
                <a:solidFill>
                  <a:srgbClr val="FFFF00"/>
                </a:solidFill>
                <a:latin typeface="한컴 고딕"/>
                <a:ea typeface="한컴 고딕"/>
              </a:rPr>
              <a:t>새 슬라이드로 추가하기</a:t>
            </a:r>
            <a:r>
              <a:rPr lang="en-US" altLang="ko-KR" sz="1600" b="1" spc="100">
                <a:solidFill>
                  <a:srgbClr val="FFFF00"/>
                </a:solidFill>
                <a:latin typeface="한컴 고딕"/>
                <a:ea typeface="한컴 고딕"/>
              </a:rPr>
              <a:t>]</a:t>
            </a:r>
            <a:endParaRPr lang="en-US" altLang="ko-KR" sz="1200" b="1" spc="100">
              <a:solidFill>
                <a:srgbClr val="FFFF00"/>
              </a:solidFill>
              <a:ea typeface="한컴 고딕"/>
            </a:endParaRPr>
          </a:p>
          <a:p>
            <a:pPr algn="ctr">
              <a:defRPr/>
            </a:pPr>
            <a:r>
              <a:rPr lang="ko-KR" altLang="en-US" b="1">
                <a:latin typeface="한컴 고딕"/>
                <a:ea typeface="한컴 고딕"/>
              </a:rPr>
              <a:t>클릭</a:t>
            </a:r>
            <a:endParaRPr lang="ko-KR" altLang="en-US" b="1">
              <a:ea typeface="한컴 고딕"/>
            </a:endParaRPr>
          </a:p>
        </p:txBody>
      </p:sp>
      <p:cxnSp>
        <p:nvCxnSpPr>
          <p:cNvPr id="30" name="직선 연결선 29"/>
          <p:cNvCxnSpPr/>
          <p:nvPr/>
        </p:nvCxnSpPr>
        <p:spPr>
          <a:xfrm rot="16200000">
            <a:off x="9926573" y="5331965"/>
            <a:ext cx="331851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직사각형 30"/>
          <p:cNvSpPr/>
          <p:nvPr/>
        </p:nvSpPr>
        <p:spPr>
          <a:xfrm>
            <a:off x="8142442" y="2990086"/>
            <a:ext cx="3282224" cy="729326"/>
          </a:xfrm>
          <a:prstGeom prst="rect">
            <a:avLst/>
          </a:prstGeom>
          <a:solidFill>
            <a:schemeClr val="dk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en-US" altLang="ko-KR" b="1">
                <a:solidFill>
                  <a:srgbClr val="FFFF00"/>
                </a:solidFill>
                <a:latin typeface="한컴 고딕"/>
                <a:ea typeface="한컴 고딕"/>
              </a:rPr>
              <a:t>1.</a:t>
            </a:r>
            <a:r>
              <a:rPr lang="ko-KR" altLang="en-US" b="1">
                <a:solidFill>
                  <a:srgbClr val="FFFF00"/>
                </a:solidFill>
                <a:latin typeface="한컴 고딕"/>
                <a:ea typeface="한컴 고딕"/>
              </a:rPr>
              <a:t> </a:t>
            </a:r>
            <a:r>
              <a:rPr lang="en-US" altLang="ko-KR" b="1">
                <a:solidFill>
                  <a:srgbClr val="FFFF00"/>
                </a:solidFill>
                <a:latin typeface="한컴 고딕"/>
                <a:ea typeface="한컴 고딕"/>
              </a:rPr>
              <a:t>[</a:t>
            </a:r>
            <a:r>
              <a:rPr lang="ko-KR" altLang="en-US" b="1">
                <a:solidFill>
                  <a:srgbClr val="FFFF00"/>
                </a:solidFill>
                <a:latin typeface="한컴 고딕"/>
                <a:ea typeface="한컴 고딕"/>
              </a:rPr>
              <a:t>편집</a:t>
            </a:r>
            <a:r>
              <a:rPr lang="en-US" altLang="ko-KR" b="1">
                <a:solidFill>
                  <a:srgbClr val="FFFF00"/>
                </a:solidFill>
                <a:latin typeface="한컴 고딕"/>
                <a:ea typeface="한컴 고딕"/>
              </a:rPr>
              <a:t>]-[</a:t>
            </a:r>
            <a:r>
              <a:rPr lang="ko-KR" altLang="en-US" b="1">
                <a:solidFill>
                  <a:srgbClr val="FFFF00"/>
                </a:solidFill>
                <a:latin typeface="한컴 고딕"/>
                <a:ea typeface="한컴 고딕"/>
              </a:rPr>
              <a:t>디자인</a:t>
            </a:r>
            <a:r>
              <a:rPr lang="en-US" altLang="ko-KR" b="1">
                <a:solidFill>
                  <a:srgbClr val="FFFF00"/>
                </a:solidFill>
                <a:latin typeface="한컴 고딕"/>
                <a:ea typeface="한컴 고딕"/>
              </a:rPr>
              <a:t>]</a:t>
            </a:r>
            <a:r>
              <a:rPr lang="ko-KR" altLang="en-US" b="1">
                <a:latin typeface="한컴 고딕"/>
                <a:ea typeface="한컴 고딕"/>
              </a:rPr>
              <a:t> </a:t>
            </a:r>
            <a:endParaRPr lang="ko-KR" altLang="en-US" b="1">
              <a:ea typeface="한컴 고딕"/>
            </a:endParaRPr>
          </a:p>
          <a:p>
            <a:pPr algn="ctr">
              <a:buClr>
                <a:srgbClr val="FFFF00"/>
              </a:buClr>
              <a:buNone/>
              <a:defRPr/>
            </a:pPr>
            <a:r>
              <a:rPr lang="ko-KR" altLang="en-US" b="1">
                <a:latin typeface="한컴 고딕"/>
                <a:ea typeface="한컴 고딕"/>
              </a:rPr>
              <a:t>클릭</a:t>
            </a:r>
            <a:endParaRPr lang="ko-KR" altLang="en-US" b="1">
              <a:ea typeface="한컴 고딕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9300400" y="2145725"/>
            <a:ext cx="409619" cy="2915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8463317" y="2027578"/>
            <a:ext cx="409619" cy="2915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cxnSp>
        <p:nvCxnSpPr>
          <p:cNvPr id="35" name="직선 연결선 34"/>
          <p:cNvCxnSpPr/>
          <p:nvPr/>
        </p:nvCxnSpPr>
        <p:spPr>
          <a:xfrm rot="16200000">
            <a:off x="8414911" y="2663956"/>
            <a:ext cx="506430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직선 연결선 35"/>
          <p:cNvCxnSpPr/>
          <p:nvPr/>
        </p:nvCxnSpPr>
        <p:spPr>
          <a:xfrm rot="16200000">
            <a:off x="9342146" y="2827022"/>
            <a:ext cx="326128" cy="0"/>
          </a:xfrm>
          <a:prstGeom prst="line">
            <a:avLst/>
          </a:prstGeom>
          <a:noFill/>
          <a:ln w="28575">
            <a:solidFill>
              <a:srgbClr val="FF6600"/>
            </a:solidFill>
            <a:prstDash val="sysDash"/>
            <a:headEnd w="med" len="med"/>
            <a:tailEnd type="triangle"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" name="TextBox 37"/>
          <p:cNvSpPr txBox="1"/>
          <p:nvPr/>
        </p:nvSpPr>
        <p:spPr>
          <a:xfrm>
            <a:off x="1220132" y="844296"/>
            <a:ext cx="6989630" cy="344424"/>
          </a:xfrm>
          <a:prstGeom prst="rect">
            <a:avLst/>
          </a:prstGeom>
          <a:solidFill>
            <a:schemeClr val="dk1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700" b="1">
                <a:solidFill>
                  <a:schemeClr val="lt1"/>
                </a:solidFill>
                <a:latin typeface="한컴 고딕"/>
                <a:ea typeface="한컴 고딕"/>
              </a:rPr>
              <a:t>[</a:t>
            </a:r>
            <a:r>
              <a:rPr lang="ko-KR" altLang="en-US" sz="1700" b="1">
                <a:solidFill>
                  <a:schemeClr val="lt1"/>
                </a:solidFill>
                <a:latin typeface="한컴 고딕"/>
                <a:ea typeface="한컴 고딕"/>
              </a:rPr>
              <a:t>문서작성</a:t>
            </a:r>
            <a:r>
              <a:rPr lang="en-US" altLang="ko-KR" sz="1700" b="1">
                <a:solidFill>
                  <a:schemeClr val="lt1"/>
                </a:solidFill>
                <a:latin typeface="한컴 고딕"/>
                <a:ea typeface="한컴 고딕"/>
              </a:rPr>
              <a:t>(</a:t>
            </a:r>
            <a:r>
              <a:rPr lang="ko-KR" altLang="en-US" sz="1700" b="1">
                <a:solidFill>
                  <a:schemeClr val="lt1"/>
                </a:solidFill>
                <a:latin typeface="한컴 고딕"/>
                <a:ea typeface="한컴 고딕"/>
              </a:rPr>
              <a:t>텍스트</a:t>
            </a:r>
            <a:r>
              <a:rPr lang="en-US" altLang="ko-KR" sz="1700" b="1">
                <a:solidFill>
                  <a:schemeClr val="lt1"/>
                </a:solidFill>
                <a:latin typeface="한컴 고딕"/>
                <a:ea typeface="한컴 고딕"/>
              </a:rPr>
              <a:t>&amp;</a:t>
            </a:r>
            <a:r>
              <a:rPr lang="ko-KR" altLang="en-US" sz="1700" b="1">
                <a:solidFill>
                  <a:schemeClr val="lt1"/>
                </a:solidFill>
                <a:latin typeface="한컴 고딕"/>
                <a:ea typeface="한컴 고딕"/>
              </a:rPr>
              <a:t>도형</a:t>
            </a:r>
            <a:r>
              <a:rPr lang="en-US" altLang="ko-KR" sz="1700" b="1">
                <a:solidFill>
                  <a:schemeClr val="lt1"/>
                </a:solidFill>
                <a:latin typeface="한컴 고딕"/>
                <a:ea typeface="한컴 고딕"/>
              </a:rPr>
              <a:t>)]</a:t>
            </a:r>
            <a:r>
              <a:rPr lang="ko-KR" altLang="en-US" sz="1700" b="1">
                <a:solidFill>
                  <a:schemeClr val="lt1"/>
                </a:solidFill>
                <a:latin typeface="한컴 고딕"/>
                <a:ea typeface="한컴 고딕"/>
              </a:rPr>
              <a:t> 학습부터 부터 테마서식에 대하여 안내합니다</a:t>
            </a:r>
            <a:r>
              <a:rPr lang="en-US" altLang="ko-KR" sz="1700" b="1">
                <a:solidFill>
                  <a:schemeClr val="lt1"/>
                </a:solidFill>
                <a:latin typeface="한컴 고딕"/>
                <a:ea typeface="한컴 고딕"/>
              </a:rPr>
              <a:t>.</a:t>
            </a:r>
            <a:endParaRPr lang="en-US" altLang="ko-KR" sz="1700" b="1">
              <a:solidFill>
                <a:schemeClr val="lt1"/>
              </a:solidFill>
              <a:ea typeface="한컴 고딕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상 승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부제목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목  차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ko-KR" altLang="en-US"/>
              <a:t>첫째 목차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ko-KR" altLang="en-US"/>
              <a:t>둘째 목차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ko-KR" altLang="en-US"/>
              <a:t>셋째 목차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ko-KR" altLang="en-US"/>
              <a:t>넷째 목차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  <a:defRPr/>
            </a:pPr>
            <a:r>
              <a:rPr lang="ko-KR" altLang="en-US"/>
              <a:t>다섯째 목차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제 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제 목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부제목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모서리가 둥근 직사각형 11"/>
          <p:cNvSpPr/>
          <p:nvPr/>
        </p:nvSpPr>
        <p:spPr>
          <a:xfrm>
            <a:off x="2400300" y="2819400"/>
            <a:ext cx="7391400" cy="990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1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16200000" scaled="0"/>
            <a:tileRect/>
          </a:gradFill>
          <a:ln w="19050"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3024166" y="5286375"/>
            <a:ext cx="1916257" cy="7810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chemeClr val="accent6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5058619" y="5286375"/>
            <a:ext cx="1916257" cy="7810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chemeClr val="accent6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17" name="모서리가 둥근 직사각형 16"/>
          <p:cNvSpPr/>
          <p:nvPr/>
        </p:nvSpPr>
        <p:spPr>
          <a:xfrm>
            <a:off x="7093073" y="5286375"/>
            <a:ext cx="1916257" cy="7810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000">
                <a:solidFill>
                  <a:schemeClr val="accent6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grpSp>
        <p:nvGrpSpPr>
          <p:cNvPr id="2" name="그룹 38"/>
          <p:cNvGrpSpPr/>
          <p:nvPr/>
        </p:nvGrpSpPr>
        <p:grpSpPr>
          <a:xfrm>
            <a:off x="2881926" y="1967526"/>
            <a:ext cx="1405685" cy="1405684"/>
            <a:chOff x="1357926" y="1967526"/>
            <a:chExt cx="1405685" cy="1405684"/>
          </a:xfrm>
          <a:effectLst/>
        </p:grpSpPr>
        <p:sp>
          <p:nvSpPr>
            <p:cNvPr id="4" name="타원 3"/>
            <p:cNvSpPr/>
            <p:nvPr/>
          </p:nvSpPr>
          <p:spPr>
            <a:xfrm rot="18900000">
              <a:off x="1357926" y="1967526"/>
              <a:ext cx="1405685" cy="140568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1905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1449822" y="2493137"/>
              <a:ext cx="1221892" cy="1418"/>
            </a:xfrm>
            <a:prstGeom prst="line">
              <a:avLst/>
            </a:prstGeom>
            <a:ln cmpd="sng">
              <a:gradFill>
                <a:gsLst>
                  <a:gs pos="0">
                    <a:schemeClr val="bg1">
                      <a:lumMod val="75000"/>
                      <a:alpha val="0"/>
                    </a:schemeClr>
                  </a:gs>
                  <a:gs pos="50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270885" y="2561198"/>
            <a:ext cx="621030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80410" y="2116455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grpSp>
        <p:nvGrpSpPr>
          <p:cNvPr id="8" name="그룹 40"/>
          <p:cNvGrpSpPr/>
          <p:nvPr/>
        </p:nvGrpSpPr>
        <p:grpSpPr>
          <a:xfrm>
            <a:off x="4537484" y="1967526"/>
            <a:ext cx="1405685" cy="1405684"/>
            <a:chOff x="3018173" y="1967526"/>
            <a:chExt cx="1405685" cy="1405684"/>
          </a:xfrm>
          <a:effectLst/>
        </p:grpSpPr>
        <p:sp>
          <p:nvSpPr>
            <p:cNvPr id="5" name="타원 4"/>
            <p:cNvSpPr/>
            <p:nvPr/>
          </p:nvSpPr>
          <p:spPr>
            <a:xfrm rot="18900000">
              <a:off x="3018173" y="1967526"/>
              <a:ext cx="1405685" cy="140568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1905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>
              <a:off x="3110069" y="2493137"/>
              <a:ext cx="1221892" cy="1418"/>
            </a:xfrm>
            <a:prstGeom prst="line">
              <a:avLst/>
            </a:prstGeom>
            <a:ln cmpd="sng">
              <a:gradFill>
                <a:gsLst>
                  <a:gs pos="0">
                    <a:schemeClr val="bg1">
                      <a:lumMod val="75000"/>
                      <a:alpha val="0"/>
                    </a:schemeClr>
                  </a:gs>
                  <a:gs pos="50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43"/>
          <p:cNvGrpSpPr/>
          <p:nvPr/>
        </p:nvGrpSpPr>
        <p:grpSpPr>
          <a:xfrm>
            <a:off x="6193042" y="1967526"/>
            <a:ext cx="1405685" cy="1405684"/>
            <a:chOff x="4583588" y="1967526"/>
            <a:chExt cx="1405685" cy="1405684"/>
          </a:xfrm>
          <a:effectLst/>
        </p:grpSpPr>
        <p:sp>
          <p:nvSpPr>
            <p:cNvPr id="6" name="타원 5"/>
            <p:cNvSpPr/>
            <p:nvPr/>
          </p:nvSpPr>
          <p:spPr>
            <a:xfrm rot="18900000">
              <a:off x="4583588" y="1967526"/>
              <a:ext cx="1405685" cy="140568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1905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7" name="직선 연결선 36"/>
            <p:cNvCxnSpPr/>
            <p:nvPr/>
          </p:nvCxnSpPr>
          <p:spPr>
            <a:xfrm>
              <a:off x="4675484" y="2493137"/>
              <a:ext cx="1221892" cy="1418"/>
            </a:xfrm>
            <a:prstGeom prst="line">
              <a:avLst/>
            </a:prstGeom>
            <a:ln cmpd="sng">
              <a:gradFill>
                <a:gsLst>
                  <a:gs pos="0">
                    <a:schemeClr val="bg1">
                      <a:lumMod val="75000"/>
                      <a:alpha val="0"/>
                    </a:schemeClr>
                  </a:gs>
                  <a:gs pos="50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그룹 45"/>
          <p:cNvGrpSpPr/>
          <p:nvPr/>
        </p:nvGrpSpPr>
        <p:grpSpPr>
          <a:xfrm>
            <a:off x="7848600" y="1967526"/>
            <a:ext cx="1405685" cy="1405684"/>
            <a:chOff x="6324600" y="1967526"/>
            <a:chExt cx="1405685" cy="1405684"/>
          </a:xfrm>
          <a:effectLst/>
        </p:grpSpPr>
        <p:sp>
          <p:nvSpPr>
            <p:cNvPr id="7" name="타원 6"/>
            <p:cNvSpPr/>
            <p:nvPr/>
          </p:nvSpPr>
          <p:spPr>
            <a:xfrm rot="18900000">
              <a:off x="6324600" y="1967526"/>
              <a:ext cx="1405685" cy="140568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19050">
              <a:solidFill>
                <a:schemeClr val="bg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8" name="직선 연결선 37"/>
            <p:cNvCxnSpPr/>
            <p:nvPr/>
          </p:nvCxnSpPr>
          <p:spPr>
            <a:xfrm>
              <a:off x="6416497" y="2493137"/>
              <a:ext cx="1221892" cy="1418"/>
            </a:xfrm>
            <a:prstGeom prst="line">
              <a:avLst/>
            </a:prstGeom>
            <a:ln cmpd="sng">
              <a:gradFill>
                <a:gsLst>
                  <a:gs pos="0">
                    <a:schemeClr val="bg1">
                      <a:lumMod val="75000"/>
                      <a:alpha val="0"/>
                    </a:schemeClr>
                  </a:gs>
                  <a:gs pos="50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4928235" y="2561198"/>
            <a:ext cx="621030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37760" y="2116455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82077" y="2561198"/>
            <a:ext cx="621030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82077" y="2116455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42935" y="2561198"/>
            <a:ext cx="621031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42935" y="2116455"/>
            <a:ext cx="630555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9" name="아래쪽 화살표 8"/>
          <p:cNvSpPr/>
          <p:nvPr/>
        </p:nvSpPr>
        <p:spPr>
          <a:xfrm>
            <a:off x="5105400" y="3810000"/>
            <a:ext cx="1981200" cy="1057275"/>
          </a:xfrm>
          <a:prstGeom prst="downArrow">
            <a:avLst>
              <a:gd name="adj1" fmla="val 64423"/>
              <a:gd name="adj2" fmla="val 71622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54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anchor="b"/>
          <a:lstStyle/>
          <a:p>
            <a:pPr algn="ctr">
              <a:defRPr/>
            </a:pPr>
            <a:r>
              <a:rPr lang="ko-KR" altLang="en-US" sz="2800">
                <a:solidFill>
                  <a:schemeClr val="accent2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</a:p>
        </p:txBody>
      </p:sp>
      <p:grpSp>
        <p:nvGrpSpPr>
          <p:cNvPr id="5" name="그룹 27"/>
          <p:cNvGrpSpPr/>
          <p:nvPr/>
        </p:nvGrpSpPr>
        <p:grpSpPr>
          <a:xfrm>
            <a:off x="2505251" y="1740283"/>
            <a:ext cx="4610690" cy="4610690"/>
            <a:chOff x="981251" y="1740283"/>
            <a:chExt cx="4610690" cy="4610690"/>
          </a:xfrm>
        </p:grpSpPr>
        <p:sp>
          <p:nvSpPr>
            <p:cNvPr id="15" name="모서리가 둥근 직사각형 14"/>
            <p:cNvSpPr/>
            <p:nvPr/>
          </p:nvSpPr>
          <p:spPr>
            <a:xfrm rot="18000000" flipH="1">
              <a:off x="1601259" y="2977377"/>
              <a:ext cx="4610689" cy="2136501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  <a:alpha val="50000"/>
              </a:schemeClr>
            </a:solidFill>
            <a:ln w="190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981251" y="1905000"/>
              <a:ext cx="4610690" cy="213650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  <a:alpha val="50000"/>
              </a:schemeClr>
            </a:solidFill>
            <a:ln w="190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3" name="모서리가 둥근 직사각형 12"/>
            <p:cNvSpPr/>
            <p:nvPr/>
          </p:nvSpPr>
          <p:spPr>
            <a:xfrm rot="3600000">
              <a:off x="366311" y="2977378"/>
              <a:ext cx="4610689" cy="2136501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  <a:alpha val="50000"/>
              </a:schemeClr>
            </a:solidFill>
            <a:ln w="190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  <p:sp>
        <p:nvSpPr>
          <p:cNvPr id="18" name="모서리가 둥근 직사각형 17"/>
          <p:cNvSpPr/>
          <p:nvPr/>
        </p:nvSpPr>
        <p:spPr>
          <a:xfrm>
            <a:off x="7676616" y="3485956"/>
            <a:ext cx="2286000" cy="1454727"/>
          </a:xfrm>
          <a:prstGeom prst="roundRect">
            <a:avLst>
              <a:gd name="adj" fmla="val 5033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70033" indent="-270033">
              <a:buClr>
                <a:schemeClr val="accent6"/>
              </a:buClr>
              <a:buSzPct val="80000"/>
              <a:buFont typeface="Wingdings"/>
              <a:buChar char="¢"/>
              <a:defRPr/>
            </a:pPr>
            <a:r>
              <a:rPr lang="ko-KR" altLang="en-US" sz="2000">
                <a:solidFill>
                  <a:schemeClr val="accent5">
                    <a:lumMod val="50000"/>
                  </a:schemeClr>
                </a:solidFill>
              </a:rPr>
              <a:t>내용</a:t>
            </a:r>
          </a:p>
        </p:txBody>
      </p:sp>
      <p:cxnSp>
        <p:nvCxnSpPr>
          <p:cNvPr id="21" name="Shape 20"/>
          <p:cNvCxnSpPr>
            <a:stCxn id="4" idx="6"/>
            <a:endCxn id="18" idx="0"/>
          </p:cNvCxnSpPr>
          <p:nvPr/>
        </p:nvCxnSpPr>
        <p:spPr>
          <a:xfrm>
            <a:off x="6924978" y="2973873"/>
            <a:ext cx="1894638" cy="512083"/>
          </a:xfrm>
          <a:prstGeom prst="bentConnector2">
            <a:avLst/>
          </a:prstGeom>
          <a:ln w="25400" cmpd="sng">
            <a:solidFill>
              <a:schemeClr val="accent1">
                <a:lumMod val="40000"/>
                <a:lumOff val="6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그룹 21"/>
          <p:cNvGrpSpPr/>
          <p:nvPr/>
        </p:nvGrpSpPr>
        <p:grpSpPr>
          <a:xfrm>
            <a:off x="2696217" y="2113014"/>
            <a:ext cx="1721722" cy="1721718"/>
            <a:chOff x="1172217" y="2113014"/>
            <a:chExt cx="1721722" cy="1721718"/>
          </a:xfrm>
        </p:grpSpPr>
        <p:sp>
          <p:nvSpPr>
            <p:cNvPr id="3" name="타원 2"/>
            <p:cNvSpPr/>
            <p:nvPr/>
          </p:nvSpPr>
          <p:spPr>
            <a:xfrm>
              <a:off x="1172217" y="2113014"/>
              <a:ext cx="1721722" cy="172171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 w="19050"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23" name="직선 연결선 22"/>
            <p:cNvCxnSpPr/>
            <p:nvPr/>
          </p:nvCxnSpPr>
          <p:spPr>
            <a:xfrm>
              <a:off x="1259077" y="2735348"/>
              <a:ext cx="1548000" cy="1588"/>
            </a:xfrm>
            <a:prstGeom prst="line">
              <a:avLst/>
            </a:prstGeom>
            <a:ln cmpd="sng">
              <a:gradFill>
                <a:gsLst>
                  <a:gs pos="0">
                    <a:schemeClr val="bg1">
                      <a:lumMod val="75000"/>
                      <a:alpha val="0"/>
                    </a:schemeClr>
                  </a:gs>
                  <a:gs pos="50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3242310" y="2811548"/>
            <a:ext cx="621030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94685" y="2273683"/>
            <a:ext cx="725805" cy="4533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grpSp>
        <p:nvGrpSpPr>
          <p:cNvPr id="9" name="그룹 26"/>
          <p:cNvGrpSpPr/>
          <p:nvPr/>
        </p:nvGrpSpPr>
        <p:grpSpPr>
          <a:xfrm>
            <a:off x="3949736" y="4242398"/>
            <a:ext cx="1721722" cy="1721718"/>
            <a:chOff x="2425736" y="4242398"/>
            <a:chExt cx="1721722" cy="1721718"/>
          </a:xfrm>
        </p:grpSpPr>
        <p:sp>
          <p:nvSpPr>
            <p:cNvPr id="6" name="타원 5"/>
            <p:cNvSpPr/>
            <p:nvPr/>
          </p:nvSpPr>
          <p:spPr>
            <a:xfrm>
              <a:off x="2425736" y="4242398"/>
              <a:ext cx="1721722" cy="1721718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 w="19050">
              <a:solidFill>
                <a:schemeClr val="bg1">
                  <a:lumMod val="9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>
              <a:off x="2512596" y="4924306"/>
              <a:ext cx="1548000" cy="1588"/>
            </a:xfrm>
            <a:prstGeom prst="line">
              <a:avLst/>
            </a:prstGeom>
            <a:ln cmpd="sng">
              <a:gradFill>
                <a:gsLst>
                  <a:gs pos="0">
                    <a:schemeClr val="bg1">
                      <a:lumMod val="75000"/>
                      <a:alpha val="0"/>
                    </a:schemeClr>
                  </a:gs>
                  <a:gs pos="50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25"/>
          <p:cNvGrpSpPr/>
          <p:nvPr/>
        </p:nvGrpSpPr>
        <p:grpSpPr>
          <a:xfrm>
            <a:off x="5203256" y="2113014"/>
            <a:ext cx="1721722" cy="1721718"/>
            <a:chOff x="3679256" y="2113014"/>
            <a:chExt cx="1721722" cy="1721718"/>
          </a:xfrm>
        </p:grpSpPr>
        <p:sp>
          <p:nvSpPr>
            <p:cNvPr id="4" name="타원 3"/>
            <p:cNvSpPr/>
            <p:nvPr/>
          </p:nvSpPr>
          <p:spPr>
            <a:xfrm>
              <a:off x="3679256" y="2113014"/>
              <a:ext cx="1721722" cy="1721718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48000">
                  <a:schemeClr val="accent2">
                    <a:lumMod val="40000"/>
                    <a:lumOff val="60000"/>
                  </a:schemeClr>
                </a:gs>
                <a:gs pos="100000">
                  <a:schemeClr val="accent2"/>
                </a:gs>
              </a:gsLst>
              <a:lin ang="3600000" scaled="0"/>
              <a:tileRect/>
            </a:gradFill>
            <a:ln w="19050"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40000"/>
                      <a:lumOff val="60000"/>
                    </a:schemeClr>
                  </a:gs>
                </a:gsLst>
                <a:lin ang="54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3766116" y="2735348"/>
              <a:ext cx="1548000" cy="1588"/>
            </a:xfrm>
            <a:prstGeom prst="line">
              <a:avLst/>
            </a:prstGeom>
            <a:ln cmpd="sng">
              <a:gradFill>
                <a:gsLst>
                  <a:gs pos="0">
                    <a:schemeClr val="tx2">
                      <a:lumMod val="50000"/>
                      <a:lumOff val="50000"/>
                      <a:alpha val="0"/>
                    </a:schemeClr>
                  </a:gs>
                  <a:gs pos="50000">
                    <a:schemeClr val="tx2">
                      <a:lumMod val="75000"/>
                      <a:lumOff val="25000"/>
                    </a:schemeClr>
                  </a:gs>
                  <a:gs pos="100000">
                    <a:schemeClr val="tx2">
                      <a:lumMod val="75000"/>
                      <a:lumOff val="25000"/>
                      <a:alpha val="0"/>
                    </a:schemeClr>
                  </a:gs>
                </a:gsLst>
                <a:lin ang="10800000" scaled="0"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747385" y="2811548"/>
            <a:ext cx="621030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rgbClr val="031F57">
                    <a:lumMod val="90000"/>
                    <a:lumOff val="10000"/>
                  </a:srgbClr>
                </a:solidFill>
                <a:cs typeface="+mn-cs"/>
              </a:rPr>
              <a:t>내용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09285" y="2273683"/>
            <a:ext cx="725805" cy="4533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99610" y="4995446"/>
            <a:ext cx="621030" cy="367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accent5">
                    <a:lumMod val="50000"/>
                  </a:schemeClr>
                </a:solidFill>
              </a:rPr>
              <a:t>내용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42460" y="4457581"/>
            <a:ext cx="725805" cy="4533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chemeClr val="accent5">
                    <a:lumMod val="50000"/>
                  </a:schemeClr>
                </a:solidFill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다이어그램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3648075" y="1752600"/>
            <a:ext cx="4895850" cy="6286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 w="1905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 sz="2400">
                <a:solidFill>
                  <a:schemeClr val="accent5">
                    <a:lumMod val="50000"/>
                  </a:schemeClr>
                </a:solidFill>
                <a:cs typeface="+mn-cs"/>
              </a:rPr>
              <a:t>내용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2609850" y="5257800"/>
            <a:ext cx="6972300" cy="628650"/>
          </a:xfrm>
          <a:prstGeom prst="roundRect">
            <a:avLst>
              <a:gd name="adj" fmla="val 10985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48000">
                <a:schemeClr val="accent2">
                  <a:lumMod val="40000"/>
                  <a:lumOff val="60000"/>
                </a:schemeClr>
              </a:gs>
              <a:gs pos="100000">
                <a:schemeClr val="accent2"/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algn="ctr">
              <a:buClr>
                <a:srgbClr val="031F57">
                  <a:lumMod val="75000"/>
                  <a:lumOff val="25000"/>
                </a:srgbClr>
              </a:buClr>
              <a:buSzPct val="80000"/>
              <a:defRPr/>
            </a:pPr>
            <a:r>
              <a:rPr lang="ko-KR" altLang="en-US" sz="2400">
                <a:solidFill>
                  <a:schemeClr val="accent1"/>
                </a:solidFill>
                <a:cs typeface="+mn-cs"/>
              </a:rPr>
              <a:t>내용</a:t>
            </a:r>
          </a:p>
        </p:txBody>
      </p:sp>
      <p:grpSp>
        <p:nvGrpSpPr>
          <p:cNvPr id="4" name="그룹 14"/>
          <p:cNvGrpSpPr/>
          <p:nvPr/>
        </p:nvGrpSpPr>
        <p:grpSpPr>
          <a:xfrm>
            <a:off x="2642235" y="2514600"/>
            <a:ext cx="3402330" cy="2667000"/>
            <a:chOff x="1118235" y="2514600"/>
            <a:chExt cx="3402330" cy="2667000"/>
          </a:xfrm>
        </p:grpSpPr>
        <p:sp>
          <p:nvSpPr>
            <p:cNvPr id="5" name="이등변 삼각형 4"/>
            <p:cNvSpPr/>
            <p:nvPr/>
          </p:nvSpPr>
          <p:spPr>
            <a:xfrm>
              <a:off x="1118235" y="2514600"/>
              <a:ext cx="3402330" cy="2667000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51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75000"/>
                    <a:alpha val="50000"/>
                  </a:schemeClr>
                </a:gs>
              </a:gsLst>
              <a:lin ang="2700000" scaled="1"/>
              <a:tileRect/>
            </a:gradFill>
            <a:ln w="190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/>
            <a:lstStyle/>
            <a:p>
              <a:pPr algn="ctr">
                <a:defRPr/>
              </a:pPr>
              <a:r>
                <a:rPr lang="ko-KR" altLang="en-US">
                  <a:solidFill>
                    <a:schemeClr val="accent5">
                      <a:lumMod val="75000"/>
                    </a:schemeClr>
                  </a:solidFill>
                  <a:cs typeface="+mn-cs"/>
                </a:rPr>
                <a:t>내용</a:t>
              </a: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1524000" y="4572000"/>
              <a:ext cx="1676400" cy="1588"/>
            </a:xfrm>
            <a:prstGeom prst="straightConnector1">
              <a:avLst/>
            </a:prstGeom>
            <a:ln w="25400" cmpd="sng">
              <a:solidFill>
                <a:schemeClr val="accent1">
                  <a:lumMod val="40000"/>
                  <a:lumOff val="6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그룹 17"/>
          <p:cNvGrpSpPr/>
          <p:nvPr/>
        </p:nvGrpSpPr>
        <p:grpSpPr>
          <a:xfrm>
            <a:off x="6147435" y="2514600"/>
            <a:ext cx="3402330" cy="2667000"/>
            <a:chOff x="4623435" y="2514600"/>
            <a:chExt cx="3402330" cy="2667000"/>
          </a:xfrm>
        </p:grpSpPr>
        <p:sp>
          <p:nvSpPr>
            <p:cNvPr id="7" name="이등변 삼각형 6"/>
            <p:cNvSpPr/>
            <p:nvPr/>
          </p:nvSpPr>
          <p:spPr>
            <a:xfrm>
              <a:off x="4623435" y="2514600"/>
              <a:ext cx="3402330" cy="2667000"/>
            </a:xfrm>
            <a:prstGeom prst="triangle">
              <a:avLst>
                <a:gd name="adj" fmla="val 50000"/>
              </a:avLst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51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75000"/>
                    <a:alpha val="50000"/>
                  </a:schemeClr>
                </a:gs>
              </a:gsLst>
              <a:lin ang="2700000" scaled="1"/>
              <a:tileRect/>
            </a:gradFill>
            <a:ln w="19050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/>
            <a:lstStyle/>
            <a:p>
              <a:pPr algn="ctr">
                <a:defRPr/>
              </a:pPr>
              <a:r>
                <a:rPr lang="ko-KR" altLang="en-US">
                  <a:solidFill>
                    <a:schemeClr val="accent5">
                      <a:lumMod val="75000"/>
                    </a:schemeClr>
                  </a:solidFill>
                  <a:cs typeface="+mn-cs"/>
                </a:rPr>
                <a:t>내용</a:t>
              </a:r>
            </a:p>
          </p:txBody>
        </p:sp>
        <p:cxnSp>
          <p:nvCxnSpPr>
            <p:cNvPr id="17" name="직선 화살표 연결선 16"/>
            <p:cNvCxnSpPr/>
            <p:nvPr/>
          </p:nvCxnSpPr>
          <p:spPr>
            <a:xfrm flipH="1">
              <a:off x="5943600" y="4572000"/>
              <a:ext cx="1676400" cy="1588"/>
            </a:xfrm>
            <a:prstGeom prst="straightConnector1">
              <a:avLst/>
            </a:prstGeom>
            <a:ln w="25400" cmpd="sng">
              <a:solidFill>
                <a:schemeClr val="accent1">
                  <a:lumMod val="40000"/>
                  <a:lumOff val="60000"/>
                </a:schemeClr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이등변 삼각형 5"/>
          <p:cNvSpPr/>
          <p:nvPr/>
        </p:nvSpPr>
        <p:spPr>
          <a:xfrm>
            <a:off x="4394835" y="2514600"/>
            <a:ext cx="3402330" cy="2667000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2">
                  <a:lumMod val="20000"/>
                  <a:lumOff val="80000"/>
                  <a:alpha val="50000"/>
                </a:schemeClr>
              </a:gs>
              <a:gs pos="48000">
                <a:schemeClr val="accent2">
                  <a:lumMod val="40000"/>
                  <a:lumOff val="60000"/>
                  <a:alpha val="50000"/>
                </a:schemeClr>
              </a:gs>
              <a:gs pos="100000">
                <a:schemeClr val="accent2">
                  <a:alpha val="50000"/>
                </a:schemeClr>
              </a:gs>
            </a:gsLst>
            <a:lin ang="3600000" scaled="0"/>
            <a:tileRect/>
          </a:gradFill>
          <a:ln w="19050"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ko-KR" altLang="en-US" sz="2400">
                <a:solidFill>
                  <a:schemeClr val="accent2">
                    <a:lumMod val="75000"/>
                  </a:schemeClr>
                </a:solidFill>
                <a:cs typeface="+mn-cs"/>
              </a:rPr>
              <a:t>내용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상승">
  <a:themeElements>
    <a:clrScheme name="상승">
      <a:dk1>
        <a:srgbClr val="000000"/>
      </a:dk1>
      <a:lt1>
        <a:srgbClr val="ffffff"/>
      </a:lt1>
      <a:dk2>
        <a:srgbClr val="031f57"/>
      </a:dk2>
      <a:lt2>
        <a:srgbClr val="d7f5ff"/>
      </a:lt2>
      <a:accent1>
        <a:srgbClr val="063879"/>
      </a:accent1>
      <a:accent2>
        <a:srgbClr val="5b9ef7"/>
      </a:accent2>
      <a:accent3>
        <a:srgbClr val="008dbb"/>
      </a:accent3>
      <a:accent4>
        <a:srgbClr val="37cfff"/>
      </a:accent4>
      <a:accent5>
        <a:srgbClr val="cbd2d7"/>
      </a:accent5>
      <a:accent6>
        <a:srgbClr val="5c6e7a"/>
      </a:accent6>
      <a:hlink>
        <a:srgbClr val="28d3ea"/>
      </a:hlink>
      <a:folHlink>
        <a:srgbClr val="0033cc"/>
      </a:folHlink>
    </a:clrScheme>
    <a:fontScheme name="상승">
      <a:majorFont>
        <a:latin typeface="Tahoma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Tahoma"/>
        <a:ea typeface=""/>
        <a:cs typeface=""/>
        <a:font script="Jpan" typeface="MS PGothic"/>
        <a:font script="Hang" typeface="함초롬돋움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상승">
      <a:fillStyleLst>
        <a:gradFill rotWithShape="1">
          <a:gsLst>
            <a:gs pos="0">
              <a:schemeClr val="phClr"/>
            </a:gs>
            <a:gs pos="100000">
              <a:schemeClr val="phClr">
                <a:tint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60000"/>
                <a:satMod val="300000"/>
              </a:schemeClr>
            </a:gs>
            <a:gs pos="35000">
              <a:schemeClr val="phClr">
                <a:tint val="40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tint val="100000"/>
                <a:shade val="90000"/>
                <a:satMod val="160000"/>
              </a:schemeClr>
            </a:gs>
          </a:gsLst>
          <a:lin ang="16200000" scaled="0"/>
        </a:gradFill>
      </a:fillStyleLst>
      <a:lnStyleLst>
        <a:ln w="15875" cap="sq" cmpd="dbl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0000"/>
                <a:shade val="90000"/>
                <a:satMod val="100000"/>
              </a:schemeClr>
            </a:gs>
            <a:gs pos="60000">
              <a:schemeClr val="phClr">
                <a:tint val="90000"/>
                <a:shade val="8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100000"/>
              </a:schemeClr>
            </a:gs>
            <a:gs pos="45000">
              <a:schemeClr val="phClr">
                <a:tint val="80000"/>
                <a:shade val="80000"/>
                <a:alpha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80000"/>
                <a:alpha val="100000"/>
                <a:hueMod val="100000"/>
                <a:satMod val="100000"/>
                <a:lumMod val="100000"/>
              </a:schemeClr>
            </a:gs>
          </a:gsLst>
          <a:lin ang="282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134</ep:Words>
  <ep:PresentationFormat>와이드스크린</ep:PresentationFormat>
  <ep:Paragraphs>105</ep:Paragraphs>
  <ep:Slides>17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ep:HeadingPairs>
  <ep:TitlesOfParts>
    <vt:vector size="18" baseType="lpstr">
      <vt:lpstr>상승</vt:lpstr>
      <vt:lpstr>이자료는 한쇼  2020에서  제공하는 테마서식과 디자인 마당제공 슬라이드 입니다.</vt:lpstr>
      <vt:lpstr>상 승</vt:lpstr>
      <vt:lpstr>상 승</vt:lpstr>
      <vt:lpstr>목  차</vt:lpstr>
      <vt:lpstr>제 목</vt:lpstr>
      <vt:lpstr>제 목</vt:lpstr>
      <vt:lpstr>다이어그램</vt:lpstr>
      <vt:lpstr>다이어그램</vt:lpstr>
      <vt:lpstr>다이어그램</vt:lpstr>
      <vt:lpstr>다이어그램</vt:lpstr>
      <vt:lpstr>다이어그램</vt:lpstr>
      <vt:lpstr>그리기 상자</vt:lpstr>
      <vt:lpstr>글상자</vt:lpstr>
      <vt:lpstr>순서도</vt:lpstr>
      <vt:lpstr>순서도</vt:lpstr>
      <vt:lpstr>조직도</vt:lpstr>
      <vt:lpstr>고맙습니다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2020-02-05T06:50:07.000</dcterms:created>
  <dc:creator>user</dc:creator>
  <cp:lastModifiedBy>user</cp:lastModifiedBy>
  <dcterms:modified xsi:type="dcterms:W3CDTF">2020-04-27T00:15:32.731</dcterms:modified>
  <cp:revision>13</cp:revision>
  <dc:title>이자료는 한쇼  2020에서  제공하는 테마서식과 디자인 마당제공 슬라이드 입니다.</dc:title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